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74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517775"/>
          </a:xfrm>
        </p:spPr>
        <p:txBody>
          <a:bodyPr/>
          <a:lstStyle/>
          <a:p>
            <a:r>
              <a:rPr lang="en-US"/>
              <a:t>Click to edit Master title style</a:t>
            </a:r>
            <a:endParaRPr lang="en-US" dirty="0"/>
          </a:p>
        </p:txBody>
      </p:sp>
      <p:sp>
        <p:nvSpPr>
          <p:cNvPr id="4" name="Rectangle 4"/>
          <p:cNvSpPr>
            <a:spLocks noGrp="1" noChangeArrowheads="1"/>
          </p:cNvSpPr>
          <p:nvPr>
            <p:ph type="dt" sz="half" idx="10"/>
          </p:nvPr>
        </p:nvSpPr>
        <p:spPr>
          <a:ln/>
        </p:spPr>
        <p:txBody>
          <a:bodyPr/>
          <a:lstStyle>
            <a:lvl1pPr>
              <a:defRPr/>
            </a:lvl1pPr>
          </a:lstStyle>
          <a:p>
            <a:fld id="{2893D979-EC8F-4D5A-90DE-14DD09BFC74A}" type="datetimeFigureOut">
              <a:rPr lang="en-US" smtClean="0"/>
              <a:t>9/14/2021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4546155D-1C2B-47B2-AA65-788BCAEF78A3}" type="slidenum">
              <a:rPr lang="en-US" smtClean="0"/>
              <a:t>‹#›</a:t>
            </a:fld>
            <a:endParaRPr lang="en-US"/>
          </a:p>
        </p:txBody>
      </p:sp>
    </p:spTree>
    <p:extLst>
      <p:ext uri="{BB962C8B-B14F-4D97-AF65-F5344CB8AC3E}">
        <p14:creationId xmlns:p14="http://schemas.microsoft.com/office/powerpoint/2010/main" val="2463763333"/>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Rectangle 4"/>
          <p:cNvSpPr>
            <a:spLocks noGrp="1" noChangeArrowheads="1"/>
          </p:cNvSpPr>
          <p:nvPr>
            <p:ph type="dt" sz="half" idx="10"/>
          </p:nvPr>
        </p:nvSpPr>
        <p:spPr>
          <a:ln/>
        </p:spPr>
        <p:txBody>
          <a:bodyPr/>
          <a:lstStyle>
            <a:lvl1pPr>
              <a:defRPr/>
            </a:lvl1pPr>
          </a:lstStyle>
          <a:p>
            <a:fld id="{2893D979-EC8F-4D5A-90DE-14DD09BFC74A}" type="datetimeFigureOut">
              <a:rPr lang="en-US" smtClean="0"/>
              <a:t>9/14/2021</a:t>
            </a:fld>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Slide Number Placeholder 3"/>
          <p:cNvSpPr>
            <a:spLocks noGrp="1"/>
          </p:cNvSpPr>
          <p:nvPr>
            <p:ph type="sldNum" sz="quarter" idx="12"/>
          </p:nvPr>
        </p:nvSpPr>
        <p:spPr>
          <a:ln/>
        </p:spPr>
        <p:txBody>
          <a:bodyPr/>
          <a:lstStyle>
            <a:lvl1pPr>
              <a:defRPr/>
            </a:lvl1pPr>
          </a:lstStyle>
          <a:p>
            <a:fld id="{4546155D-1C2B-47B2-AA65-788BCAEF78A3}" type="slidenum">
              <a:rPr lang="en-US" smtClean="0"/>
              <a:t>‹#›</a:t>
            </a:fld>
            <a:endParaRPr lang="en-US"/>
          </a:p>
        </p:txBody>
      </p:sp>
    </p:spTree>
    <p:extLst>
      <p:ext uri="{BB962C8B-B14F-4D97-AF65-F5344CB8AC3E}">
        <p14:creationId xmlns:p14="http://schemas.microsoft.com/office/powerpoint/2010/main" val="3489589013"/>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fld id="{2893D979-EC8F-4D5A-90DE-14DD09BFC74A}" type="datetimeFigureOut">
              <a:rPr lang="en-US" smtClean="0"/>
              <a:t>9/14/2021</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Slide Number Placeholder 3"/>
          <p:cNvSpPr>
            <a:spLocks noGrp="1"/>
          </p:cNvSpPr>
          <p:nvPr>
            <p:ph type="sldNum" sz="quarter" idx="12"/>
          </p:nvPr>
        </p:nvSpPr>
        <p:spPr>
          <a:ln/>
        </p:spPr>
        <p:txBody>
          <a:bodyPr/>
          <a:lstStyle>
            <a:lvl1pPr>
              <a:defRPr/>
            </a:lvl1pPr>
          </a:lstStyle>
          <a:p>
            <a:fld id="{4546155D-1C2B-47B2-AA65-788BCAEF78A3}" type="slidenum">
              <a:rPr lang="en-US" smtClean="0"/>
              <a:t>‹#›</a:t>
            </a:fld>
            <a:endParaRPr lang="en-US"/>
          </a:p>
        </p:txBody>
      </p:sp>
    </p:spTree>
    <p:extLst>
      <p:ext uri="{BB962C8B-B14F-4D97-AF65-F5344CB8AC3E}">
        <p14:creationId xmlns:p14="http://schemas.microsoft.com/office/powerpoint/2010/main" val="621648853"/>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smtClean="0"/>
            </a:lvl1pPr>
          </a:lstStyle>
          <a:p>
            <a:fld id="{2893D979-EC8F-4D5A-90DE-14DD09BFC74A}" type="datetimeFigureOut">
              <a:rPr lang="en-US" smtClean="0"/>
              <a:t>9/14/2021</a:t>
            </a:fld>
            <a:endParaRPr lang="en-US"/>
          </a:p>
        </p:txBody>
      </p:sp>
      <p:sp>
        <p:nvSpPr>
          <p:cNvPr id="3" name="Rectangle 5"/>
          <p:cNvSpPr>
            <a:spLocks noGrp="1" noChangeArrowheads="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a:xfrm>
            <a:off x="6934200" y="6245225"/>
            <a:ext cx="2133600" cy="476250"/>
          </a:xfrm>
        </p:spPr>
        <p:txBody>
          <a:bodyPr/>
          <a:lstStyle>
            <a:lvl1pPr>
              <a:defRPr/>
            </a:lvl1pPr>
          </a:lstStyle>
          <a:p>
            <a:fld id="{4546155D-1C2B-47B2-AA65-788BCAEF78A3}" type="slidenum">
              <a:rPr lang="en-US" smtClean="0"/>
              <a:t>‹#›</a:t>
            </a:fld>
            <a:endParaRPr lang="en-US"/>
          </a:p>
        </p:txBody>
      </p:sp>
    </p:spTree>
    <p:extLst>
      <p:ext uri="{BB962C8B-B14F-4D97-AF65-F5344CB8AC3E}">
        <p14:creationId xmlns:p14="http://schemas.microsoft.com/office/powerpoint/2010/main" val="2646957629"/>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2893D979-EC8F-4D5A-90DE-14DD09BFC74A}" type="datetimeFigureOut">
              <a:rPr lang="en-US" smtClean="0"/>
              <a:t>9/14/2021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4546155D-1C2B-47B2-AA65-788BCAEF78A3}" type="slidenum">
              <a:rPr lang="en-US" smtClean="0"/>
              <a:t>‹#›</a:t>
            </a:fld>
            <a:endParaRPr lang="en-US"/>
          </a:p>
        </p:txBody>
      </p:sp>
    </p:spTree>
    <p:extLst>
      <p:ext uri="{BB962C8B-B14F-4D97-AF65-F5344CB8AC3E}">
        <p14:creationId xmlns:p14="http://schemas.microsoft.com/office/powerpoint/2010/main" val="2327910016"/>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2893D979-EC8F-4D5A-90DE-14DD09BFC74A}" type="datetimeFigureOut">
              <a:rPr lang="en-US" smtClean="0"/>
              <a:t>9/14/2021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4546155D-1C2B-47B2-AA65-788BCAEF78A3}" type="slidenum">
              <a:rPr lang="en-US" smtClean="0"/>
              <a:t>‹#›</a:t>
            </a:fld>
            <a:endParaRPr lang="en-US"/>
          </a:p>
        </p:txBody>
      </p:sp>
    </p:spTree>
    <p:extLst>
      <p:ext uri="{BB962C8B-B14F-4D97-AF65-F5344CB8AC3E}">
        <p14:creationId xmlns:p14="http://schemas.microsoft.com/office/powerpoint/2010/main" val="2738864976"/>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2893D979-EC8F-4D5A-90DE-14DD09BFC74A}" type="datetimeFigureOut">
              <a:rPr lang="en-US" smtClean="0"/>
              <a:t>9/14/2021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4546155D-1C2B-47B2-AA65-788BCAEF78A3}" type="slidenum">
              <a:rPr lang="en-US" smtClean="0"/>
              <a:t>‹#›</a:t>
            </a:fld>
            <a:endParaRPr lang="en-US"/>
          </a:p>
        </p:txBody>
      </p:sp>
    </p:spTree>
    <p:extLst>
      <p:ext uri="{BB962C8B-B14F-4D97-AF65-F5344CB8AC3E}">
        <p14:creationId xmlns:p14="http://schemas.microsoft.com/office/powerpoint/2010/main" val="3404731402"/>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410200"/>
          </a:xfrm>
        </p:spPr>
        <p:txBody>
          <a:bodyPr vert="eaVert"/>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2893D979-EC8F-4D5A-90DE-14DD09BFC74A}" type="datetimeFigureOut">
              <a:rPr lang="en-US" smtClean="0"/>
              <a:t>9/14/2021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4546155D-1C2B-47B2-AA65-788BCAEF78A3}" type="slidenum">
              <a:rPr lang="en-US" smtClean="0"/>
              <a:t>‹#›</a:t>
            </a:fld>
            <a:endParaRPr lang="en-US"/>
          </a:p>
        </p:txBody>
      </p:sp>
    </p:spTree>
    <p:extLst>
      <p:ext uri="{BB962C8B-B14F-4D97-AF65-F5344CB8AC3E}">
        <p14:creationId xmlns:p14="http://schemas.microsoft.com/office/powerpoint/2010/main" val="2979588430"/>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39763"/>
          </a:xfrm>
        </p:spPr>
        <p:txBody>
          <a:bodyPr/>
          <a:lstStyle/>
          <a:p>
            <a:r>
              <a:rPr lang="en-US"/>
              <a:t>Click to edit Master title style</a:t>
            </a:r>
          </a:p>
        </p:txBody>
      </p:sp>
      <p:sp>
        <p:nvSpPr>
          <p:cNvPr id="3" name="Content Placeholder 2"/>
          <p:cNvSpPr>
            <a:spLocks noGrp="1"/>
          </p:cNvSpPr>
          <p:nvPr>
            <p:ph idx="1"/>
          </p:nvPr>
        </p:nvSpPr>
        <p:spPr>
          <a:xfrm>
            <a:off x="457200" y="1068388"/>
            <a:ext cx="8229600" cy="4646612"/>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2893D979-EC8F-4D5A-90DE-14DD09BFC74A}" type="datetimeFigureOut">
              <a:rPr lang="en-US" smtClean="0"/>
              <a:t>9/14/2021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4546155D-1C2B-47B2-AA65-788BCAEF78A3}" type="slidenum">
              <a:rPr lang="en-US" smtClean="0"/>
              <a:t>‹#›</a:t>
            </a:fld>
            <a:endParaRPr lang="en-US"/>
          </a:p>
        </p:txBody>
      </p:sp>
    </p:spTree>
    <p:extLst>
      <p:ext uri="{BB962C8B-B14F-4D97-AF65-F5344CB8AC3E}">
        <p14:creationId xmlns:p14="http://schemas.microsoft.com/office/powerpoint/2010/main" val="1060081881"/>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2893D979-EC8F-4D5A-90DE-14DD09BFC74A}" type="datetimeFigureOut">
              <a:rPr lang="en-US" smtClean="0"/>
              <a:t>9/14/2021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4546155D-1C2B-47B2-AA65-788BCAEF78A3}" type="slidenum">
              <a:rPr lang="en-US" smtClean="0"/>
              <a:t>‹#›</a:t>
            </a:fld>
            <a:endParaRPr lang="en-US"/>
          </a:p>
        </p:txBody>
      </p:sp>
    </p:spTree>
    <p:extLst>
      <p:ext uri="{BB962C8B-B14F-4D97-AF65-F5344CB8AC3E}">
        <p14:creationId xmlns:p14="http://schemas.microsoft.com/office/powerpoint/2010/main" val="4043168147"/>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93D979-EC8F-4D5A-90DE-14DD09BFC74A}" type="datetimeFigureOut">
              <a:rPr lang="en-US" smtClean="0"/>
              <a:t>9/14/2021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46155D-1C2B-47B2-AA65-788BCAEF78A3}" type="slidenum">
              <a:rPr lang="en-US" smtClean="0"/>
              <a:t>‹#›</a:t>
            </a:fld>
            <a:endParaRPr lang="en-US"/>
          </a:p>
        </p:txBody>
      </p:sp>
    </p:spTree>
    <p:extLst>
      <p:ext uri="{BB962C8B-B14F-4D97-AF65-F5344CB8AC3E}">
        <p14:creationId xmlns:p14="http://schemas.microsoft.com/office/powerpoint/2010/main" val="12344998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marL="0">
              <a:defRPr sz="2800" b="0"/>
            </a:lvl1pPr>
            <a:lvl2pPr>
              <a:defRPr sz="2800" b="0"/>
            </a:lvl2pPr>
            <a:lvl3pPr>
              <a:defRPr sz="2800" b="0"/>
            </a:lvl3pPr>
            <a:lvl4pPr marL="1371600" indent="-342900">
              <a:buSzPct val="75000"/>
              <a:buFont typeface="Wingdings" panose="05000000000000000000" pitchFamily="2" charset="2"/>
              <a:buChar char="§"/>
              <a:defRPr sz="2800" b="0"/>
            </a:lvl4pPr>
            <a:lvl5pPr>
              <a:defRPr sz="2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10"/>
          </p:nvPr>
        </p:nvSpPr>
        <p:spPr/>
        <p:txBody>
          <a:bodyPr/>
          <a:lstStyle>
            <a:lvl1pPr>
              <a:defRPr/>
            </a:lvl1pPr>
          </a:lstStyle>
          <a:p>
            <a:endParaRPr lang="en-US"/>
          </a:p>
        </p:txBody>
      </p:sp>
      <p:sp>
        <p:nvSpPr>
          <p:cNvPr id="5" name="Slide Number Placeholder 3"/>
          <p:cNvSpPr>
            <a:spLocks noGrp="1"/>
          </p:cNvSpPr>
          <p:nvPr>
            <p:ph type="sldNum" sz="quarter" idx="12"/>
          </p:nvPr>
        </p:nvSpPr>
        <p:spPr>
          <a:xfrm>
            <a:off x="6553200" y="6245225"/>
            <a:ext cx="2133600" cy="476250"/>
          </a:xfrm>
          <a:ln/>
        </p:spPr>
        <p:txBody>
          <a:bodyPr/>
          <a:lstStyle>
            <a:lvl1pPr>
              <a:defRPr/>
            </a:lvl1pPr>
          </a:lstStyle>
          <a:p>
            <a:fld id="{4546155D-1C2B-47B2-AA65-788BCAEF78A3}" type="slidenum">
              <a:rPr lang="en-US" smtClean="0"/>
              <a:t>‹#›</a:t>
            </a:fld>
            <a:endParaRPr lang="en-US"/>
          </a:p>
        </p:txBody>
      </p:sp>
    </p:spTree>
    <p:extLst>
      <p:ext uri="{BB962C8B-B14F-4D97-AF65-F5344CB8AC3E}">
        <p14:creationId xmlns:p14="http://schemas.microsoft.com/office/powerpoint/2010/main" val="4105054198"/>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2893D979-EC8F-4D5A-90DE-14DD09BFC74A}" type="datetimeFigureOut">
              <a:rPr lang="en-US" smtClean="0"/>
              <a:t>9/14/2021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4546155D-1C2B-47B2-AA65-788BCAEF78A3}" type="slidenum">
              <a:rPr lang="en-US" smtClean="0"/>
              <a:t>‹#›</a:t>
            </a:fld>
            <a:endParaRPr lang="en-US"/>
          </a:p>
        </p:txBody>
      </p:sp>
    </p:spTree>
    <p:extLst>
      <p:ext uri="{BB962C8B-B14F-4D97-AF65-F5344CB8AC3E}">
        <p14:creationId xmlns:p14="http://schemas.microsoft.com/office/powerpoint/2010/main" val="253992924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 (Pic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2893D979-EC8F-4D5A-90DE-14DD09BFC74A}" type="datetimeFigureOut">
              <a:rPr lang="en-US" smtClean="0"/>
              <a:t>9/14/2021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4546155D-1C2B-47B2-AA65-788BCAEF78A3}" type="slidenum">
              <a:rPr lang="en-US" smtClean="0"/>
              <a:t>‹#›</a:t>
            </a:fld>
            <a:endParaRPr lang="en-US"/>
          </a:p>
        </p:txBody>
      </p:sp>
      <p:sp>
        <p:nvSpPr>
          <p:cNvPr id="4" name="Content Placeholder 3"/>
          <p:cNvSpPr>
            <a:spLocks noGrp="1"/>
          </p:cNvSpPr>
          <p:nvPr>
            <p:ph sz="quarter" idx="13"/>
          </p:nvPr>
        </p:nvSpPr>
        <p:spPr>
          <a:xfrm>
            <a:off x="457200" y="1153077"/>
            <a:ext cx="4114800"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01" y="1153077"/>
            <a:ext cx="4114800"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40624296"/>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P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2893D979-EC8F-4D5A-90DE-14DD09BFC74A}" type="datetimeFigureOut">
              <a:rPr lang="en-US" smtClean="0"/>
              <a:t>9/14/2021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4546155D-1C2B-47B2-AA65-788BCAEF78A3}" type="slidenum">
              <a:rPr lang="en-US" smtClean="0"/>
              <a:t>‹#›</a:t>
            </a:fld>
            <a:endParaRPr lang="en-US"/>
          </a:p>
        </p:txBody>
      </p:sp>
      <p:sp>
        <p:nvSpPr>
          <p:cNvPr id="9" name="Content Placeholder 3"/>
          <p:cNvSpPr>
            <a:spLocks noGrp="1"/>
          </p:cNvSpPr>
          <p:nvPr>
            <p:ph sz="quarter" idx="13"/>
          </p:nvPr>
        </p:nvSpPr>
        <p:spPr>
          <a:xfrm>
            <a:off x="457200" y="1153077"/>
            <a:ext cx="41148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01" y="1153077"/>
            <a:ext cx="41148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5688348"/>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ne Column: Image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2893D979-EC8F-4D5A-90DE-14DD09BFC74A}" type="datetimeFigureOut">
              <a:rPr lang="en-US" smtClean="0"/>
              <a:t>9/14/2021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4546155D-1C2B-47B2-AA65-788BCAEF78A3}" type="slidenum">
              <a:rPr lang="en-US" smtClean="0"/>
              <a:t>‹#›</a:t>
            </a:fld>
            <a:endParaRPr lang="en-US"/>
          </a:p>
        </p:txBody>
      </p:sp>
      <p:sp>
        <p:nvSpPr>
          <p:cNvPr id="9" name="Content Placeholder 3"/>
          <p:cNvSpPr>
            <a:spLocks noGrp="1"/>
          </p:cNvSpPr>
          <p:nvPr>
            <p:ph sz="quarter" idx="13"/>
          </p:nvPr>
        </p:nvSpPr>
        <p:spPr>
          <a:xfrm>
            <a:off x="457200" y="1153078"/>
            <a:ext cx="8229600" cy="22759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1" y="3472070"/>
            <a:ext cx="8229600" cy="223285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50108477"/>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One Column TopBottom Top Sma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2893D979-EC8F-4D5A-90DE-14DD09BFC74A}" type="datetimeFigureOut">
              <a:rPr lang="en-US" smtClean="0"/>
              <a:t>9/14/2021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4546155D-1C2B-47B2-AA65-788BCAEF78A3}" type="slidenum">
              <a:rPr lang="en-US" smtClean="0"/>
              <a:t>‹#›</a:t>
            </a:fld>
            <a:endParaRPr lang="en-US"/>
          </a:p>
        </p:txBody>
      </p:sp>
      <p:sp>
        <p:nvSpPr>
          <p:cNvPr id="9" name="Content Placeholder 3"/>
          <p:cNvSpPr>
            <a:spLocks noGrp="1"/>
          </p:cNvSpPr>
          <p:nvPr>
            <p:ph sz="quarter" idx="13"/>
          </p:nvPr>
        </p:nvSpPr>
        <p:spPr>
          <a:xfrm>
            <a:off x="457200" y="1153078"/>
            <a:ext cx="8229600" cy="88275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1" y="2057400"/>
            <a:ext cx="8229600" cy="36475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8442322"/>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wo Column Small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2893D979-EC8F-4D5A-90DE-14DD09BFC74A}" type="datetimeFigureOut">
              <a:rPr lang="en-US" smtClean="0"/>
              <a:t>9/14/2021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4546155D-1C2B-47B2-AA65-788BCAEF78A3}" type="slidenum">
              <a:rPr lang="en-US" smtClean="0"/>
              <a:t>‹#›</a:t>
            </a:fld>
            <a:endParaRPr lang="en-US"/>
          </a:p>
        </p:txBody>
      </p:sp>
      <p:sp>
        <p:nvSpPr>
          <p:cNvPr id="4" name="Content Placeholder 3"/>
          <p:cNvSpPr>
            <a:spLocks noGrp="1"/>
          </p:cNvSpPr>
          <p:nvPr>
            <p:ph sz="quarter" idx="13"/>
          </p:nvPr>
        </p:nvSpPr>
        <p:spPr>
          <a:xfrm>
            <a:off x="457201" y="1153077"/>
            <a:ext cx="13716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1905001" y="1153077"/>
            <a:ext cx="67818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8446088"/>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wo Column Small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2893D979-EC8F-4D5A-90DE-14DD09BFC74A}" type="datetimeFigureOut">
              <a:rPr lang="en-US" smtClean="0"/>
              <a:t>9/14/2021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4546155D-1C2B-47B2-AA65-788BCAEF78A3}" type="slidenum">
              <a:rPr lang="en-US" smtClean="0"/>
              <a:t>‹#›</a:t>
            </a:fld>
            <a:endParaRPr lang="en-US"/>
          </a:p>
        </p:txBody>
      </p:sp>
      <p:sp>
        <p:nvSpPr>
          <p:cNvPr id="4" name="Content Placeholder 3"/>
          <p:cNvSpPr>
            <a:spLocks noGrp="1"/>
          </p:cNvSpPr>
          <p:nvPr>
            <p:ph sz="quarter" idx="13"/>
          </p:nvPr>
        </p:nvSpPr>
        <p:spPr>
          <a:xfrm>
            <a:off x="457201" y="1153078"/>
            <a:ext cx="5943598" cy="455184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6400799" y="1153077"/>
            <a:ext cx="2286001" cy="455184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7509067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FEMA Visual Templat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198437"/>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457200" y="1068388"/>
            <a:ext cx="8229600"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b="0" smtClean="0">
                <a:latin typeface="+mn-lt"/>
                <a:cs typeface="+mn-cs"/>
              </a:defRPr>
            </a:lvl1pPr>
          </a:lstStyle>
          <a:p>
            <a:fld id="{2893D979-EC8F-4D5A-90DE-14DD09BFC74A}" type="datetimeFigureOut">
              <a:rPr lang="en-US" smtClean="0"/>
              <a:t>9/14/2021</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b="0">
                <a:latin typeface="+mn-lt"/>
                <a:cs typeface="+mn-cs"/>
              </a:defRPr>
            </a:lvl1pPr>
          </a:lstStyle>
          <a:p>
            <a:endParaRPr lang="en-US"/>
          </a:p>
        </p:txBody>
      </p:sp>
      <p:cxnSp>
        <p:nvCxnSpPr>
          <p:cNvPr id="8" name="Straight Connector 7"/>
          <p:cNvCxnSpPr/>
          <p:nvPr/>
        </p:nvCxnSpPr>
        <p:spPr>
          <a:xfrm>
            <a:off x="457200" y="990600"/>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600" b="0" i="0" baseline="0" smtClean="0">
                <a:solidFill>
                  <a:srgbClr val="F4F8FE"/>
                </a:solidFill>
                <a:latin typeface="+mn-lt"/>
                <a:cs typeface="+mn-cs"/>
              </a:defRPr>
            </a:lvl1pPr>
          </a:lstStyle>
          <a:p>
            <a:fld id="{4546155D-1C2B-47B2-AA65-788BCAEF78A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ransition>
    <p:wipe dir="r"/>
  </p:transition>
  <p:txStyles>
    <p:titleStyle>
      <a:lvl1pPr algn="l" rtl="0" eaLnBrk="1" fontAlgn="base" hangingPunct="1">
        <a:spcBef>
          <a:spcPct val="0"/>
        </a:spcBef>
        <a:spcAft>
          <a:spcPct val="0"/>
        </a:spcAft>
        <a:defRPr sz="3800" b="1">
          <a:solidFill>
            <a:srgbClr val="000066"/>
          </a:solidFill>
          <a:latin typeface="+mj-lt"/>
          <a:ea typeface="+mj-ea"/>
          <a:cs typeface="+mj-cs"/>
        </a:defRPr>
      </a:lvl1pPr>
      <a:lvl2pPr algn="l" rtl="0" eaLnBrk="1" fontAlgn="base" hangingPunct="1">
        <a:spcBef>
          <a:spcPct val="0"/>
        </a:spcBef>
        <a:spcAft>
          <a:spcPct val="0"/>
        </a:spcAft>
        <a:defRPr sz="3800" b="1">
          <a:solidFill>
            <a:srgbClr val="000066"/>
          </a:solidFill>
          <a:latin typeface="Times New Roman" pitchFamily="18" charset="0"/>
          <a:cs typeface="Arial" charset="0"/>
        </a:defRPr>
      </a:lvl2pPr>
      <a:lvl3pPr algn="l" rtl="0" eaLnBrk="1" fontAlgn="base" hangingPunct="1">
        <a:spcBef>
          <a:spcPct val="0"/>
        </a:spcBef>
        <a:spcAft>
          <a:spcPct val="0"/>
        </a:spcAft>
        <a:defRPr sz="3800" b="1">
          <a:solidFill>
            <a:srgbClr val="000066"/>
          </a:solidFill>
          <a:latin typeface="Times New Roman" pitchFamily="18" charset="0"/>
          <a:cs typeface="Arial" charset="0"/>
        </a:defRPr>
      </a:lvl3pPr>
      <a:lvl4pPr algn="l" rtl="0" eaLnBrk="1" fontAlgn="base" hangingPunct="1">
        <a:spcBef>
          <a:spcPct val="0"/>
        </a:spcBef>
        <a:spcAft>
          <a:spcPct val="0"/>
        </a:spcAft>
        <a:defRPr sz="3800" b="1">
          <a:solidFill>
            <a:srgbClr val="000066"/>
          </a:solidFill>
          <a:latin typeface="Times New Roman" pitchFamily="18" charset="0"/>
          <a:cs typeface="Arial" charset="0"/>
        </a:defRPr>
      </a:lvl4pPr>
      <a:lvl5pPr algn="l" rtl="0" eaLnBrk="1" fontAlgn="base" hangingPunct="1">
        <a:spcBef>
          <a:spcPct val="0"/>
        </a:spcBef>
        <a:spcAft>
          <a:spcPct val="0"/>
        </a:spcAft>
        <a:defRPr sz="3800" b="1">
          <a:solidFill>
            <a:srgbClr val="000066"/>
          </a:solidFill>
          <a:latin typeface="Times New Roman" pitchFamily="18" charset="0"/>
          <a:cs typeface="Arial" charset="0"/>
        </a:defRPr>
      </a:lvl5pPr>
      <a:lvl6pPr marL="457200" algn="l" rtl="0" eaLnBrk="1" fontAlgn="base" hangingPunct="1">
        <a:spcBef>
          <a:spcPct val="0"/>
        </a:spcBef>
        <a:spcAft>
          <a:spcPct val="0"/>
        </a:spcAft>
        <a:defRPr sz="3800" b="1">
          <a:solidFill>
            <a:srgbClr val="000066"/>
          </a:solidFill>
          <a:latin typeface="Times New Roman" pitchFamily="18" charset="0"/>
          <a:cs typeface="Arial" charset="0"/>
        </a:defRPr>
      </a:lvl6pPr>
      <a:lvl7pPr marL="914400" algn="l" rtl="0" eaLnBrk="1" fontAlgn="base" hangingPunct="1">
        <a:spcBef>
          <a:spcPct val="0"/>
        </a:spcBef>
        <a:spcAft>
          <a:spcPct val="0"/>
        </a:spcAft>
        <a:defRPr sz="3800" b="1">
          <a:solidFill>
            <a:srgbClr val="000066"/>
          </a:solidFill>
          <a:latin typeface="Times New Roman" pitchFamily="18" charset="0"/>
          <a:cs typeface="Arial" charset="0"/>
        </a:defRPr>
      </a:lvl7pPr>
      <a:lvl8pPr marL="1371600" algn="l" rtl="0" eaLnBrk="1" fontAlgn="base" hangingPunct="1">
        <a:spcBef>
          <a:spcPct val="0"/>
        </a:spcBef>
        <a:spcAft>
          <a:spcPct val="0"/>
        </a:spcAft>
        <a:defRPr sz="3800" b="1">
          <a:solidFill>
            <a:srgbClr val="000066"/>
          </a:solidFill>
          <a:latin typeface="Times New Roman" pitchFamily="18" charset="0"/>
          <a:cs typeface="Arial" charset="0"/>
        </a:defRPr>
      </a:lvl8pPr>
      <a:lvl9pPr marL="1828800" algn="l" rtl="0" eaLnBrk="1" fontAlgn="base" hangingPunct="1">
        <a:spcBef>
          <a:spcPct val="0"/>
        </a:spcBef>
        <a:spcAft>
          <a:spcPct val="0"/>
        </a:spcAft>
        <a:defRPr sz="3800" b="1">
          <a:solidFill>
            <a:srgbClr val="000066"/>
          </a:solidFill>
          <a:latin typeface="Times New Roman" pitchFamily="18" charset="0"/>
          <a:cs typeface="Arial" charset="0"/>
        </a:defRPr>
      </a:lvl9pPr>
    </p:titleStyle>
    <p:bodyStyle>
      <a:lvl1pPr marL="0" indent="0" algn="l" rtl="0" eaLnBrk="1" fontAlgn="base" hangingPunct="1">
        <a:spcBef>
          <a:spcPct val="20000"/>
        </a:spcBef>
        <a:spcAft>
          <a:spcPct val="0"/>
        </a:spcAft>
        <a:buNone/>
        <a:tabLst>
          <a:tab pos="401638" algn="l"/>
        </a:tabLst>
        <a:defRPr sz="2800" b="0" baseline="0">
          <a:solidFill>
            <a:srgbClr val="000066"/>
          </a:solidFill>
          <a:latin typeface="+mn-lt"/>
          <a:ea typeface="+mn-ea"/>
          <a:cs typeface="+mn-cs"/>
        </a:defRPr>
      </a:lvl1pPr>
      <a:lvl2pPr marL="457200" indent="-342900" algn="l" rtl="0" eaLnBrk="1" fontAlgn="base" hangingPunct="1">
        <a:spcBef>
          <a:spcPct val="20000"/>
        </a:spcBef>
        <a:spcAft>
          <a:spcPct val="0"/>
        </a:spcAft>
        <a:buFont typeface="Arial" panose="020B0604020202020204" pitchFamily="34" charset="0"/>
        <a:buChar char="•"/>
        <a:tabLst>
          <a:tab pos="401638" algn="l"/>
        </a:tabLst>
        <a:defRPr sz="2800" b="0" baseline="0">
          <a:solidFill>
            <a:srgbClr val="000066"/>
          </a:solidFill>
          <a:latin typeface="+mn-lt"/>
          <a:cs typeface="+mn-cs"/>
        </a:defRPr>
      </a:lvl2pPr>
      <a:lvl3pPr marL="914400" indent="-342900" algn="l" rtl="0" eaLnBrk="1" fontAlgn="base" hangingPunct="1">
        <a:spcBef>
          <a:spcPct val="20000"/>
        </a:spcBef>
        <a:spcAft>
          <a:spcPct val="0"/>
        </a:spcAft>
        <a:buFont typeface="Wingdings" pitchFamily="2" charset="2"/>
        <a:buChar char="§"/>
        <a:tabLst>
          <a:tab pos="401638" algn="l"/>
        </a:tabLst>
        <a:defRPr sz="2800" b="0" baseline="0">
          <a:solidFill>
            <a:srgbClr val="000066"/>
          </a:solidFill>
          <a:latin typeface="+mn-lt"/>
          <a:cs typeface="+mn-cs"/>
        </a:defRPr>
      </a:lvl3pPr>
      <a:lvl4pPr marL="1371600" indent="-342900" algn="l" rtl="0" eaLnBrk="1" fontAlgn="base" hangingPunct="1">
        <a:spcBef>
          <a:spcPct val="20000"/>
        </a:spcBef>
        <a:spcAft>
          <a:spcPct val="0"/>
        </a:spcAft>
        <a:buFont typeface="Wingdings" pitchFamily="2" charset="2"/>
        <a:buChar char="§"/>
        <a:tabLst>
          <a:tab pos="401638" algn="l"/>
        </a:tabLst>
        <a:defRPr sz="2800" b="0" baseline="0">
          <a:solidFill>
            <a:srgbClr val="000066"/>
          </a:solidFill>
          <a:latin typeface="+mn-lt"/>
          <a:cs typeface="+mn-cs"/>
        </a:defRPr>
      </a:lvl4pPr>
      <a:lvl5pPr marL="21748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5pPr>
      <a:lvl6pPr marL="26320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6pPr>
      <a:lvl7pPr marL="30892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7pPr>
      <a:lvl8pPr marL="35464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8pPr>
      <a:lvl9pPr marL="40036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training.fema.gov/"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Bienvenido al curso</a:t>
            </a:r>
          </a:p>
        </p:txBody>
      </p:sp>
      <p:sp>
        <p:nvSpPr>
          <p:cNvPr id="3" name="Content Placeholder 2">
            <a:extLst>
              <a:ext uri="{FF2B5EF4-FFF2-40B4-BE49-F238E27FC236}">
                <a16:creationId xmlns:a16="http://schemas.microsoft.com/office/drawing/2014/main" id="{715661EA-A634-482F-94CC-9626965F5756}"/>
              </a:ext>
            </a:extLst>
          </p:cNvPr>
          <p:cNvSpPr>
            <a:spLocks noGrp="1"/>
          </p:cNvSpPr>
          <p:nvPr>
            <p:ph idx="1"/>
          </p:nvPr>
        </p:nvSpPr>
        <p:spPr/>
        <p:txBody>
          <a:bodyPr>
            <a:normAutofit lnSpcReduction="10000"/>
          </a:bodyPr>
          <a:lstStyle/>
          <a:p>
            <a:pPr fontAlgn="auto">
              <a:spcBef>
                <a:spcPct val="100000"/>
              </a:spcBef>
              <a:spcAft>
                <a:spcPts val="0"/>
              </a:spcAft>
              <a:buSzPct val="99000"/>
              <a:tabLst/>
            </a:pPr>
            <a:r>
              <a:rPr lang="es-ES" kern="1200">
                <a:sym typeface="Arial"/>
              </a:rPr>
              <a:t>Este curso presentará el Sistema de Comando de Incidentes (ICS, por sus siglas en inglés) a los alumnos. Se usa este sistema en todo el país para manejar incidentes, independientemente del tamaño o tipo. </a:t>
            </a:r>
          </a:p>
          <a:p>
            <a:pPr fontAlgn="auto">
              <a:spcBef>
                <a:spcPct val="100000"/>
              </a:spcBef>
              <a:spcAft>
                <a:spcPts val="0"/>
              </a:spcAft>
              <a:buSzPct val="99000"/>
              <a:tabLst/>
            </a:pPr>
            <a:r>
              <a:rPr lang="es-ES" kern="1200">
                <a:sym typeface="Arial"/>
              </a:rPr>
              <a:t>Este es el primero en una serie de cursos del ICS para todo el personal involucrado en el manejo de incidentes. Puede encontrar descripciones y detalles sobre los otros cursos del ICS de la serie en nuestra página web: </a:t>
            </a:r>
            <a:r>
              <a:rPr lang="es-ES" kern="1200">
                <a:sym typeface="Arial"/>
                <a:hlinkClick r:id="rId2">
                  <a:extLst>
                    <a:ext uri="{A12FA001-AC4F-418D-AE19-62706E023703}">
                      <ahyp:hlinkClr xmlns:ahyp="http://schemas.microsoft.com/office/drawing/2018/hyperlinkcolor" val="tx"/>
                    </a:ext>
                  </a:extLst>
                </a:hlinkClick>
              </a:rPr>
              <a:t>http://training.fema.gov</a:t>
            </a:r>
            <a:r>
              <a:rPr lang="es-ES" kern="1200">
                <a:sym typeface="Arial"/>
              </a:rPr>
              <a:t>.</a:t>
            </a:r>
            <a:endParaRPr lang="en-US"/>
          </a:p>
        </p:txBody>
      </p:sp>
      <p:sp>
        <p:nvSpPr>
          <p:cNvPr id="6" name="Slide Number Placeholder 5">
            <a:extLst>
              <a:ext uri="{FF2B5EF4-FFF2-40B4-BE49-F238E27FC236}">
                <a16:creationId xmlns:a16="http://schemas.microsoft.com/office/drawing/2014/main" id="{0961ABE7-C060-4987-A0DF-A2DDD1D01D79}"/>
              </a:ext>
            </a:extLst>
          </p:cNvPr>
          <p:cNvSpPr>
            <a:spLocks noGrp="1"/>
          </p:cNvSpPr>
          <p:nvPr>
            <p:ph type="sldNum" sz="quarter" idx="12"/>
          </p:nvPr>
        </p:nvSpPr>
        <p:spPr/>
        <p:txBody>
          <a:bodyPr/>
          <a:lstStyle/>
          <a:p>
            <a:pPr>
              <a:spcBef>
                <a:spcPts val="100"/>
              </a:spcBef>
              <a:buSzPct val="99000"/>
            </a:pPr>
            <a:fld id="{4546155D-1C2B-47B2-AA65-788BCAEF78A3}" type="slidenum">
              <a:rPr lang="en-US" smtClean="0"/>
              <a:pPr>
                <a:spcBef>
                  <a:spcPts val="100"/>
                </a:spcBef>
                <a:buSzPct val="99000"/>
              </a:pPr>
              <a:t>1</a:t>
            </a:fld>
            <a:endParaRPr lang="en-US"/>
          </a:p>
        </p:txBody>
      </p:sp>
    </p:spTree>
    <p:extLst>
      <p:ext uri="{BB962C8B-B14F-4D97-AF65-F5344CB8AC3E}">
        <p14:creationId xmlns:p14="http://schemas.microsoft.com/office/powerpoint/2010/main" val="1563576647"/>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sz="2400" dirty="0"/>
              <a:t>El ICS como un componente del Sistema Nacional de Manejo de Incidentes (NIMS, por sus siglas en inglés)</a:t>
            </a:r>
            <a:endParaRPr lang="en-US" sz="2400" dirty="0"/>
          </a:p>
        </p:txBody>
      </p:sp>
      <p:sp>
        <p:nvSpPr>
          <p:cNvPr id="3" name="Content Placeholder 2">
            <a:extLst>
              <a:ext uri="{FF2B5EF4-FFF2-40B4-BE49-F238E27FC236}">
                <a16:creationId xmlns:a16="http://schemas.microsoft.com/office/drawing/2014/main" id="{C2F4062E-7AD7-44EE-8428-C5A2F84F0D75}"/>
              </a:ext>
            </a:extLst>
          </p:cNvPr>
          <p:cNvSpPr>
            <a:spLocks noGrp="1"/>
          </p:cNvSpPr>
          <p:nvPr>
            <p:ph sz="quarter" idx="13"/>
          </p:nvPr>
        </p:nvSpPr>
        <p:spPr/>
        <p:txBody>
          <a:bodyPr>
            <a:normAutofit fontScale="47500" lnSpcReduction="20000"/>
          </a:bodyPr>
          <a:lstStyle/>
          <a:p>
            <a:pPr fontAlgn="auto">
              <a:spcBef>
                <a:spcPct val="100000"/>
              </a:spcBef>
              <a:buSzPct val="99000"/>
              <a:tabLst/>
            </a:pPr>
            <a:r>
              <a:rPr lang="es-ES" kern="1200">
                <a:sym typeface="Arial"/>
              </a:rPr>
              <a:t>El Sistema Nacional de Manejo de Incidentes (NIMS) es un enfoque sistemático y proactivo para orientar todos los niveles del gobierno, las organizaciones no gubernamentales (ONG) y el sector privado para que puedan trabajar juntos para prevenir, proteger, mitigar, responder y recuperarse de los efectos de los incidentes. NIMS proporciona una base coherente para todo incidente, desde ocurrencias diarias hasta incidentes que requieren una respuesta federal coordinada. </a:t>
            </a:r>
          </a:p>
          <a:p>
            <a:pPr fontAlgn="auto">
              <a:spcBef>
                <a:spcPct val="100000"/>
              </a:spcBef>
              <a:buSzPct val="99000"/>
              <a:tabLst/>
            </a:pPr>
            <a:r>
              <a:rPr lang="es-ES" kern="1200">
                <a:sym typeface="Arial"/>
              </a:rPr>
              <a:t>NIMS se organiza en tres componentes mayores:  </a:t>
            </a:r>
          </a:p>
          <a:p>
            <a:pPr marL="381000" lvl="1" indent="-381000" fontAlgn="auto">
              <a:spcBef>
                <a:spcPct val="100000"/>
              </a:spcBef>
              <a:buSzPct val="99000"/>
              <a:buFont typeface="Arial"/>
              <a:buChar char="•"/>
              <a:tabLst/>
            </a:pPr>
            <a:r>
              <a:rPr lang="es-ES" kern="1200">
                <a:ea typeface="+mn-ea"/>
                <a:sym typeface="Arial"/>
              </a:rPr>
              <a:t>Gestión de recursos </a:t>
            </a:r>
          </a:p>
          <a:p>
            <a:pPr marL="381000" lvl="1" indent="-381000" fontAlgn="auto">
              <a:spcBef>
                <a:spcPct val="100000"/>
              </a:spcBef>
              <a:buSzPct val="99000"/>
              <a:buFont typeface="Arial"/>
              <a:buChar char="•"/>
              <a:tabLst/>
            </a:pPr>
            <a:r>
              <a:rPr lang="es-ES" kern="1200">
                <a:ea typeface="+mn-ea"/>
                <a:sym typeface="Arial"/>
              </a:rPr>
              <a:t>Mando y coordinación - incluyendo el Sistema de Comando de Incidentes </a:t>
            </a:r>
          </a:p>
          <a:p>
            <a:pPr marL="381000" lvl="1" indent="-381000" fontAlgn="auto">
              <a:spcBef>
                <a:spcPct val="100000"/>
              </a:spcBef>
              <a:buSzPct val="99000"/>
              <a:buFont typeface="Arial"/>
              <a:buChar char="•"/>
              <a:tabLst/>
            </a:pPr>
            <a:r>
              <a:rPr lang="es-ES" kern="1200">
                <a:ea typeface="+mn-ea"/>
                <a:sym typeface="Arial"/>
              </a:rPr>
              <a:t>Comunicaciones y gestión de información</a:t>
            </a:r>
          </a:p>
          <a:p>
            <a:pPr>
              <a:spcBef>
                <a:spcPct val="100000"/>
              </a:spcBef>
              <a:buSzPct val="99000"/>
            </a:pPr>
            <a:r>
              <a:rPr lang="es-ES" b="1" kern="1200">
                <a:sym typeface="Arial"/>
              </a:rPr>
              <a:t>Es importante destacar que el Sistema de Comando de Incidentes (ICS) es tan sólo una parte del NIMS. </a:t>
            </a:r>
            <a:endParaRPr lang="en-US"/>
          </a:p>
        </p:txBody>
      </p:sp>
      <p:pic>
        <p:nvPicPr>
          <p:cNvPr id="8" name="Content Placeholder 7" descr="Block diagram with image of the cover of the NIMS 2017 at the top. Next row down boxes labeled Resource Management, Command and Coordination, and Communications and Information Management. Third level down, under Command and Coordination is Incident Command System.">
            <a:extLst>
              <a:ext uri="{FF2B5EF4-FFF2-40B4-BE49-F238E27FC236}">
                <a16:creationId xmlns:a16="http://schemas.microsoft.com/office/drawing/2014/main" id="{C9F3B05C-2407-451A-95D8-02F9276BAAAF}"/>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572000" y="1734770"/>
            <a:ext cx="4114800" cy="3397984"/>
          </a:xfrm>
          <a:prstGeom prst="rect">
            <a:avLst/>
          </a:prstGeom>
        </p:spPr>
      </p:pic>
      <p:sp>
        <p:nvSpPr>
          <p:cNvPr id="9" name="Slide Number Placeholder 8">
            <a:extLst>
              <a:ext uri="{FF2B5EF4-FFF2-40B4-BE49-F238E27FC236}">
                <a16:creationId xmlns:a16="http://schemas.microsoft.com/office/drawing/2014/main" id="{D11276E7-D4AD-450C-9674-FD0302681D33}"/>
              </a:ext>
            </a:extLst>
          </p:cNvPr>
          <p:cNvSpPr>
            <a:spLocks noGrp="1"/>
          </p:cNvSpPr>
          <p:nvPr>
            <p:ph type="sldNum" sz="quarter" idx="12"/>
          </p:nvPr>
        </p:nvSpPr>
        <p:spPr/>
        <p:txBody>
          <a:bodyPr/>
          <a:lstStyle/>
          <a:p>
            <a:pPr>
              <a:spcBef>
                <a:spcPts val="100"/>
              </a:spcBef>
              <a:buSzPct val="99000"/>
            </a:pPr>
            <a:fld id="{4546155D-1C2B-47B2-AA65-788BCAEF78A3}" type="slidenum">
              <a:rPr lang="en-US" smtClean="0"/>
              <a:pPr>
                <a:spcBef>
                  <a:spcPts val="100"/>
                </a:spcBef>
                <a:buSzPct val="99000"/>
              </a:pPr>
              <a:t>10</a:t>
            </a:fld>
            <a:endParaRPr lang="en-US"/>
          </a:p>
        </p:txBody>
      </p:sp>
    </p:spTree>
    <p:extLst>
      <p:ext uri="{BB962C8B-B14F-4D97-AF65-F5344CB8AC3E}">
        <p14:creationId xmlns:p14="http://schemas.microsoft.com/office/powerpoint/2010/main" val="2155135806"/>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Beneficios del ICS</a:t>
            </a:r>
          </a:p>
        </p:txBody>
      </p:sp>
      <p:sp>
        <p:nvSpPr>
          <p:cNvPr id="3" name="Content Placeholder 2">
            <a:extLst>
              <a:ext uri="{FF2B5EF4-FFF2-40B4-BE49-F238E27FC236}">
                <a16:creationId xmlns:a16="http://schemas.microsoft.com/office/drawing/2014/main" id="{A28BFB62-8B84-4841-8ED3-1CC8FE9A4C81}"/>
              </a:ext>
            </a:extLst>
          </p:cNvPr>
          <p:cNvSpPr>
            <a:spLocks noGrp="1"/>
          </p:cNvSpPr>
          <p:nvPr>
            <p:ph sz="quarter" idx="13"/>
          </p:nvPr>
        </p:nvSpPr>
        <p:spPr/>
        <p:txBody>
          <a:bodyPr>
            <a:normAutofit fontScale="55000" lnSpcReduction="20000"/>
          </a:bodyPr>
          <a:lstStyle/>
          <a:p>
            <a:pPr fontAlgn="auto">
              <a:spcBef>
                <a:spcPct val="100000"/>
              </a:spcBef>
              <a:spcAft>
                <a:spcPts val="0"/>
              </a:spcAft>
              <a:buSzPct val="99000"/>
              <a:tabLst/>
            </a:pPr>
            <a:r>
              <a:rPr lang="es-ES" kern="1200">
                <a:sym typeface="Arial"/>
              </a:rPr>
              <a:t>El Sistema de Comando de Incidentes (ICS) he tenido un impacto positivo en los esfuerzos de manejo de incidentes al: </a:t>
            </a:r>
          </a:p>
          <a:p>
            <a:pPr marL="381000" lvl="1" indent="-381000" fontAlgn="auto">
              <a:spcBef>
                <a:spcPct val="100000"/>
              </a:spcBef>
              <a:spcAft>
                <a:spcPts val="0"/>
              </a:spcAft>
              <a:buSzPct val="99000"/>
              <a:buFont typeface="Arial"/>
              <a:buChar char="•"/>
              <a:tabLst/>
            </a:pPr>
            <a:r>
              <a:rPr lang="es-ES" kern="1200">
                <a:ea typeface="+mn-ea"/>
                <a:sym typeface="Arial"/>
              </a:rPr>
              <a:t>Clarificar la cadena jerárquica y responsabilidades de supervisión para mejorar la obligación de rendir cuentas. </a:t>
            </a:r>
          </a:p>
          <a:p>
            <a:pPr marL="381000" lvl="1" indent="-381000" fontAlgn="auto">
              <a:spcBef>
                <a:spcPct val="100000"/>
              </a:spcBef>
              <a:spcAft>
                <a:spcPts val="0"/>
              </a:spcAft>
              <a:buSzPct val="99000"/>
              <a:buFont typeface="Arial"/>
              <a:buChar char="•"/>
              <a:tabLst/>
            </a:pPr>
            <a:r>
              <a:rPr lang="es-ES" kern="1200">
                <a:ea typeface="+mn-ea"/>
                <a:sym typeface="Arial"/>
              </a:rPr>
              <a:t>Aprovechar los sistemas interoperables de comunicaciones y lenguaje sencillo para mejorar las comunicaciones. </a:t>
            </a:r>
          </a:p>
          <a:p>
            <a:pPr marL="381000" lvl="1" indent="-381000" fontAlgn="auto">
              <a:spcBef>
                <a:spcPct val="100000"/>
              </a:spcBef>
              <a:spcAft>
                <a:spcPts val="0"/>
              </a:spcAft>
              <a:buSzPct val="99000"/>
              <a:buFont typeface="Arial"/>
              <a:buChar char="•"/>
              <a:tabLst/>
            </a:pPr>
            <a:r>
              <a:rPr lang="es-ES" kern="1200">
                <a:ea typeface="+mn-ea"/>
                <a:sym typeface="Arial"/>
              </a:rPr>
              <a:t>Proporcionar un proceso de planificación ordenado y sistemático. </a:t>
            </a:r>
          </a:p>
          <a:p>
            <a:pPr marL="381000" lvl="1" indent="-381000" fontAlgn="auto">
              <a:spcBef>
                <a:spcPct val="100000"/>
              </a:spcBef>
              <a:spcAft>
                <a:spcPts val="0"/>
              </a:spcAft>
              <a:buSzPct val="99000"/>
              <a:buFont typeface="Arial"/>
              <a:buChar char="•"/>
              <a:tabLst/>
            </a:pPr>
            <a:r>
              <a:rPr lang="es-ES" kern="1200">
                <a:ea typeface="+mn-ea"/>
                <a:sym typeface="Arial"/>
              </a:rPr>
              <a:t>Implementar una estructura de gestión común, flexible y prediseñada. </a:t>
            </a:r>
          </a:p>
          <a:p>
            <a:pPr marL="381000" lvl="1" indent="-381000" fontAlgn="auto">
              <a:spcBef>
                <a:spcPct val="100000"/>
              </a:spcBef>
              <a:spcAft>
                <a:spcPts val="0"/>
              </a:spcAft>
              <a:buSzPct val="99000"/>
              <a:buFont typeface="Arial"/>
              <a:buChar char="•"/>
              <a:tabLst/>
            </a:pPr>
            <a:r>
              <a:rPr lang="es-ES" kern="1200">
                <a:ea typeface="+mn-ea"/>
                <a:sym typeface="Arial"/>
              </a:rPr>
              <a:t>Fomentar la cooperación entre disciplinas y agencias diversas. </a:t>
            </a:r>
            <a:endParaRPr lang="en-US"/>
          </a:p>
        </p:txBody>
      </p:sp>
      <p:pic>
        <p:nvPicPr>
          <p:cNvPr id="8" name="Content Placeholder 7" descr="Two responders reviewing documents on a table.">
            <a:extLst>
              <a:ext uri="{FF2B5EF4-FFF2-40B4-BE49-F238E27FC236}">
                <a16:creationId xmlns:a16="http://schemas.microsoft.com/office/drawing/2014/main" id="{80D5DA27-C4FB-46C2-904B-6DC545CC35D3}"/>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686550" y="2338387"/>
            <a:ext cx="1714500" cy="2181225"/>
          </a:xfrm>
          <a:prstGeom prst="rect">
            <a:avLst/>
          </a:prstGeom>
        </p:spPr>
      </p:pic>
      <p:sp>
        <p:nvSpPr>
          <p:cNvPr id="9" name="Slide Number Placeholder 8">
            <a:extLst>
              <a:ext uri="{FF2B5EF4-FFF2-40B4-BE49-F238E27FC236}">
                <a16:creationId xmlns:a16="http://schemas.microsoft.com/office/drawing/2014/main" id="{FE74F216-406B-4BFF-B4F0-618310197348}"/>
              </a:ext>
            </a:extLst>
          </p:cNvPr>
          <p:cNvSpPr>
            <a:spLocks noGrp="1"/>
          </p:cNvSpPr>
          <p:nvPr>
            <p:ph type="sldNum" sz="quarter" idx="12"/>
          </p:nvPr>
        </p:nvSpPr>
        <p:spPr/>
        <p:txBody>
          <a:bodyPr/>
          <a:lstStyle/>
          <a:p>
            <a:pPr>
              <a:spcBef>
                <a:spcPts val="100"/>
              </a:spcBef>
              <a:buSzPct val="99000"/>
            </a:pPr>
            <a:fld id="{4546155D-1C2B-47B2-AA65-788BCAEF78A3}" type="slidenum">
              <a:rPr lang="en-US" smtClean="0"/>
              <a:pPr>
                <a:spcBef>
                  <a:spcPts val="100"/>
                </a:spcBef>
                <a:buSzPct val="99000"/>
              </a:pPr>
              <a:t>11</a:t>
            </a:fld>
            <a:endParaRPr lang="en-US"/>
          </a:p>
        </p:txBody>
      </p:sp>
    </p:spTree>
    <p:extLst>
      <p:ext uri="{BB962C8B-B14F-4D97-AF65-F5344CB8AC3E}">
        <p14:creationId xmlns:p14="http://schemas.microsoft.com/office/powerpoint/2010/main" val="2721740017"/>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ICS: Desarrollado con Base en las Mejores Prácticas</a:t>
            </a:r>
            <a:endParaRPr lang="en-US"/>
          </a:p>
        </p:txBody>
      </p:sp>
      <p:sp>
        <p:nvSpPr>
          <p:cNvPr id="3" name="Content Placeholder 2">
            <a:extLst>
              <a:ext uri="{FF2B5EF4-FFF2-40B4-BE49-F238E27FC236}">
                <a16:creationId xmlns:a16="http://schemas.microsoft.com/office/drawing/2014/main" id="{4F0ED154-E4D5-482E-AF4B-5FE6A7DCC1C8}"/>
              </a:ext>
            </a:extLst>
          </p:cNvPr>
          <p:cNvSpPr>
            <a:spLocks noGrp="1"/>
          </p:cNvSpPr>
          <p:nvPr>
            <p:ph sz="quarter" idx="13"/>
          </p:nvPr>
        </p:nvSpPr>
        <p:spPr/>
        <p:txBody>
          <a:bodyPr>
            <a:normAutofit fontScale="85000" lnSpcReduction="20000"/>
          </a:bodyPr>
          <a:lstStyle/>
          <a:p>
            <a:pPr fontAlgn="auto">
              <a:spcBef>
                <a:spcPct val="100000"/>
              </a:spcBef>
              <a:spcAft>
                <a:spcPts val="0"/>
              </a:spcAft>
              <a:buSzPct val="99000"/>
              <a:tabLst/>
            </a:pPr>
            <a:r>
              <a:rPr lang="es-ES" kern="1200">
                <a:sym typeface="Arial"/>
              </a:rPr>
              <a:t>El Sistema de Comando de Incidentes (ICS) se ha probado por más de 40 años de aplicaciones de emergencia y no emergencia por parte de todos los niveles del gobierno, además de organizaciones no gubernamentales y del sector privado. </a:t>
            </a:r>
          </a:p>
          <a:p>
            <a:pPr fontAlgn="auto">
              <a:spcBef>
                <a:spcPct val="100000"/>
              </a:spcBef>
              <a:spcAft>
                <a:spcPts val="0"/>
              </a:spcAft>
              <a:buSzPct val="99000"/>
              <a:tabLst/>
            </a:pPr>
            <a:r>
              <a:rPr lang="es-ES" kern="1200">
                <a:sym typeface="Arial"/>
              </a:rPr>
              <a:t>El ICS ayuda a garantizar: </a:t>
            </a:r>
          </a:p>
          <a:p>
            <a:pPr marL="381000" lvl="1" indent="-381000" fontAlgn="auto">
              <a:spcBef>
                <a:spcPct val="100000"/>
              </a:spcBef>
              <a:spcAft>
                <a:spcPts val="0"/>
              </a:spcAft>
              <a:buSzPct val="99000"/>
              <a:buFont typeface="Arial"/>
              <a:buChar char="•"/>
              <a:tabLst/>
            </a:pPr>
            <a:r>
              <a:rPr lang="es-ES" kern="1200">
                <a:ea typeface="+mn-ea"/>
                <a:sym typeface="Arial"/>
              </a:rPr>
              <a:t>La seguridad de los socorristas y otros. </a:t>
            </a:r>
          </a:p>
          <a:p>
            <a:pPr marL="381000" lvl="1" indent="-381000" fontAlgn="auto">
              <a:spcBef>
                <a:spcPct val="100000"/>
              </a:spcBef>
              <a:spcAft>
                <a:spcPts val="0"/>
              </a:spcAft>
              <a:buSzPct val="99000"/>
              <a:buFont typeface="Arial"/>
              <a:buChar char="•"/>
              <a:tabLst/>
            </a:pPr>
            <a:r>
              <a:rPr lang="es-ES" kern="1200">
                <a:ea typeface="+mn-ea"/>
                <a:sym typeface="Arial"/>
              </a:rPr>
              <a:t>Que se logren los objetivos tácticos. </a:t>
            </a:r>
          </a:p>
          <a:p>
            <a:pPr marL="381000" lvl="1" indent="-381000" fontAlgn="auto">
              <a:spcBef>
                <a:spcPct val="100000"/>
              </a:spcBef>
              <a:spcAft>
                <a:spcPts val="0"/>
              </a:spcAft>
              <a:buSzPct val="99000"/>
              <a:buFont typeface="Arial"/>
              <a:buChar char="•"/>
              <a:tabLst/>
            </a:pPr>
            <a:r>
              <a:rPr lang="es-ES" kern="1200">
                <a:ea typeface="+mn-ea"/>
                <a:sym typeface="Arial"/>
              </a:rPr>
              <a:t>El uso eficiente de recursos. </a:t>
            </a:r>
            <a:endParaRPr lang="en-US"/>
          </a:p>
        </p:txBody>
      </p:sp>
      <p:pic>
        <p:nvPicPr>
          <p:cNvPr id="8" name="Content Placeholder 7" descr="ICS responders helping a disaster survivor off of the back of a truck.">
            <a:extLst>
              <a:ext uri="{FF2B5EF4-FFF2-40B4-BE49-F238E27FC236}">
                <a16:creationId xmlns:a16="http://schemas.microsoft.com/office/drawing/2014/main" id="{64893098-6744-4CD9-9604-55DBD5F10A9D}"/>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686550" y="2338387"/>
            <a:ext cx="1714500" cy="2181225"/>
          </a:xfrm>
          <a:prstGeom prst="rect">
            <a:avLst/>
          </a:prstGeom>
        </p:spPr>
      </p:pic>
      <p:sp>
        <p:nvSpPr>
          <p:cNvPr id="9" name="Slide Number Placeholder 8">
            <a:extLst>
              <a:ext uri="{FF2B5EF4-FFF2-40B4-BE49-F238E27FC236}">
                <a16:creationId xmlns:a16="http://schemas.microsoft.com/office/drawing/2014/main" id="{E47FCD64-D19F-41A2-B5B2-581A764A46CA}"/>
              </a:ext>
            </a:extLst>
          </p:cNvPr>
          <p:cNvSpPr>
            <a:spLocks noGrp="1"/>
          </p:cNvSpPr>
          <p:nvPr>
            <p:ph type="sldNum" sz="quarter" idx="12"/>
          </p:nvPr>
        </p:nvSpPr>
        <p:spPr/>
        <p:txBody>
          <a:bodyPr/>
          <a:lstStyle/>
          <a:p>
            <a:pPr>
              <a:spcBef>
                <a:spcPts val="100"/>
              </a:spcBef>
              <a:buSzPct val="99000"/>
            </a:pPr>
            <a:fld id="{4546155D-1C2B-47B2-AA65-788BCAEF78A3}" type="slidenum">
              <a:rPr lang="en-US" smtClean="0"/>
              <a:pPr>
                <a:spcBef>
                  <a:spcPts val="100"/>
                </a:spcBef>
                <a:buSzPct val="99000"/>
              </a:pPr>
              <a:t>12</a:t>
            </a:fld>
            <a:endParaRPr lang="en-US"/>
          </a:p>
        </p:txBody>
      </p:sp>
    </p:spTree>
    <p:extLst>
      <p:ext uri="{BB962C8B-B14F-4D97-AF65-F5344CB8AC3E}">
        <p14:creationId xmlns:p14="http://schemas.microsoft.com/office/powerpoint/2010/main" val="1302633685"/>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Preguntas de resumen</a:t>
            </a:r>
          </a:p>
        </p:txBody>
      </p:sp>
      <p:sp>
        <p:nvSpPr>
          <p:cNvPr id="9" name="Slide Number Placeholder 8">
            <a:extLst>
              <a:ext uri="{FF2B5EF4-FFF2-40B4-BE49-F238E27FC236}">
                <a16:creationId xmlns:a16="http://schemas.microsoft.com/office/drawing/2014/main" id="{F123AC37-3C3A-449B-957C-98BA806D83BA}"/>
              </a:ext>
            </a:extLst>
          </p:cNvPr>
          <p:cNvSpPr>
            <a:spLocks noGrp="1"/>
          </p:cNvSpPr>
          <p:nvPr>
            <p:ph type="sldNum" sz="quarter" idx="12"/>
          </p:nvPr>
        </p:nvSpPr>
        <p:spPr/>
        <p:txBody>
          <a:bodyPr/>
          <a:lstStyle/>
          <a:p>
            <a:pPr>
              <a:spcBef>
                <a:spcPts val="100"/>
              </a:spcBef>
              <a:buSzPct val="99000"/>
            </a:pPr>
            <a:fld id="{4546155D-1C2B-47B2-AA65-788BCAEF78A3}" type="slidenum">
              <a:rPr lang="en-US" smtClean="0"/>
              <a:pPr>
                <a:spcBef>
                  <a:spcPts val="100"/>
                </a:spcBef>
                <a:buSzPct val="99000"/>
              </a:pPr>
              <a:t>13</a:t>
            </a:fld>
            <a:endParaRPr lang="en-US"/>
          </a:p>
        </p:txBody>
      </p:sp>
      <p:sp>
        <p:nvSpPr>
          <p:cNvPr id="3" name="Content Placeholder 2">
            <a:extLst>
              <a:ext uri="{FF2B5EF4-FFF2-40B4-BE49-F238E27FC236}">
                <a16:creationId xmlns:a16="http://schemas.microsoft.com/office/drawing/2014/main" id="{0C3D5795-4869-4382-BD91-C28FB5B943C4}"/>
              </a:ext>
            </a:extLst>
          </p:cNvPr>
          <p:cNvSpPr>
            <a:spLocks noGrp="1"/>
          </p:cNvSpPr>
          <p:nvPr>
            <p:ph sz="quarter" idx="13"/>
          </p:nvPr>
        </p:nvSpPr>
        <p:spPr/>
        <p:txBody>
          <a:bodyPr>
            <a:normAutofit fontScale="62500" lnSpcReduction="20000"/>
          </a:bodyPr>
          <a:lstStyle/>
          <a:p>
            <a:pPr fontAlgn="auto">
              <a:spcBef>
                <a:spcPct val="100000"/>
              </a:spcBef>
              <a:spcAft>
                <a:spcPts val="0"/>
              </a:spcAft>
              <a:buSzPct val="99000"/>
              <a:tabLst/>
            </a:pPr>
            <a:r>
              <a:rPr lang="es-ES" sz="4500" b="1" kern="1200">
                <a:sym typeface="Arial"/>
              </a:rPr>
              <a:t> Resuma lo que ha aprendido en esta unidad:</a:t>
            </a:r>
          </a:p>
          <a:p>
            <a:pPr fontAlgn="auto">
              <a:spcBef>
                <a:spcPct val="100000"/>
              </a:spcBef>
              <a:spcAft>
                <a:spcPts val="0"/>
              </a:spcAft>
              <a:buSzPct val="99000"/>
              <a:tabLst/>
            </a:pPr>
            <a:r>
              <a:rPr lang="es-ES" sz="4500" b="1" kern="1200">
                <a:sym typeface="Arial"/>
              </a:rPr>
              <a:t>¿Cuál es una definición básica para el Sistema de Comando de Incidentes?</a:t>
            </a:r>
          </a:p>
          <a:p>
            <a:pPr fontAlgn="auto">
              <a:spcBef>
                <a:spcPct val="100000"/>
              </a:spcBef>
              <a:spcAft>
                <a:spcPts val="0"/>
              </a:spcAft>
              <a:buSzPct val="99000"/>
              <a:tabLst/>
            </a:pPr>
            <a:r>
              <a:rPr lang="es-ES" sz="4500" b="1" kern="1200">
                <a:sym typeface="Arial"/>
              </a:rPr>
              <a:t>¿Es la misma cosa que el NIMS? </a:t>
            </a:r>
          </a:p>
          <a:p>
            <a:pPr fontAlgn="auto">
              <a:spcBef>
                <a:spcPct val="100000"/>
              </a:spcBef>
              <a:spcAft>
                <a:spcPts val="0"/>
              </a:spcAft>
              <a:buSzPct val="99000"/>
              <a:tabLst/>
            </a:pPr>
            <a:r>
              <a:rPr lang="es-ES" sz="4500" b="1" kern="1200">
                <a:sym typeface="Arial"/>
              </a:rPr>
              <a:t>¿Cuáles son algunas situaciones en las cuales se puede usar?</a:t>
            </a:r>
            <a:endParaRPr lang="en-US"/>
          </a:p>
        </p:txBody>
      </p:sp>
      <p:pic>
        <p:nvPicPr>
          <p:cNvPr id="8" name="Content Placeholder 7" descr="Discussion Question Icon">
            <a:extLst>
              <a:ext uri="{FF2B5EF4-FFF2-40B4-BE49-F238E27FC236}">
                <a16:creationId xmlns:a16="http://schemas.microsoft.com/office/drawing/2014/main" id="{D108B0E5-0FC6-4820-8667-3CD039CAFF50}"/>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7386615" y="3162263"/>
            <a:ext cx="314369" cy="533474"/>
          </a:xfrm>
          <a:prstGeom prst="rect">
            <a:avLst/>
          </a:prstGeom>
        </p:spPr>
      </p:pic>
    </p:spTree>
    <p:extLst>
      <p:ext uri="{BB962C8B-B14F-4D97-AF65-F5344CB8AC3E}">
        <p14:creationId xmlns:p14="http://schemas.microsoft.com/office/powerpoint/2010/main" val="1946251405"/>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Resumen de la lección 1</a:t>
            </a:r>
            <a:endParaRPr lang="en-US"/>
          </a:p>
        </p:txBody>
      </p:sp>
      <p:sp>
        <p:nvSpPr>
          <p:cNvPr id="3" name="Content Placeholder 2">
            <a:extLst>
              <a:ext uri="{FF2B5EF4-FFF2-40B4-BE49-F238E27FC236}">
                <a16:creationId xmlns:a16="http://schemas.microsoft.com/office/drawing/2014/main" id="{8C4CBF37-0E0D-4960-A844-B5856FC1A09B}"/>
              </a:ext>
            </a:extLst>
          </p:cNvPr>
          <p:cNvSpPr>
            <a:spLocks noGrp="1"/>
          </p:cNvSpPr>
          <p:nvPr>
            <p:ph idx="1"/>
          </p:nvPr>
        </p:nvSpPr>
        <p:spPr/>
        <p:txBody>
          <a:bodyPr>
            <a:normAutofit fontScale="77500" lnSpcReduction="20000"/>
          </a:bodyPr>
          <a:lstStyle/>
          <a:p>
            <a:pPr fontAlgn="auto">
              <a:spcBef>
                <a:spcPct val="100000"/>
              </a:spcBef>
              <a:buSzPct val="99000"/>
              <a:tabLst/>
            </a:pPr>
            <a:r>
              <a:rPr lang="es-ES" kern="1200">
                <a:sym typeface="Arial"/>
              </a:rPr>
              <a:t>Usted ha completado la lección de Bienvenida al curso y resumen del Sistema de Comando de Incidentes (ICS, por sus siglas en inglés). Se presentaron los siguientes puntos claves en esta lección: </a:t>
            </a:r>
          </a:p>
          <a:p>
            <a:pPr marL="381000" lvl="1" indent="-381000" fontAlgn="auto">
              <a:spcBef>
                <a:spcPct val="100000"/>
              </a:spcBef>
              <a:buSzPct val="99000"/>
              <a:buFont typeface="Arial"/>
              <a:buChar char="•"/>
              <a:tabLst/>
            </a:pPr>
            <a:r>
              <a:rPr lang="es-ES" kern="1200">
                <a:ea typeface="+mn-ea"/>
                <a:sym typeface="Arial"/>
              </a:rPr>
              <a:t>ICS es una herramienta estandarizada de gestión que permite mejor coordinación y uso de recursos.</a:t>
            </a:r>
          </a:p>
          <a:p>
            <a:pPr marL="381000" lvl="1" indent="-381000" fontAlgn="auto">
              <a:spcBef>
                <a:spcPct val="100000"/>
              </a:spcBef>
              <a:buSzPct val="99000"/>
              <a:buFont typeface="Arial"/>
              <a:buChar char="•"/>
              <a:tabLst/>
            </a:pPr>
            <a:r>
              <a:rPr lang="es-ES" kern="1200">
                <a:ea typeface="+mn-ea"/>
                <a:sym typeface="Arial"/>
              </a:rPr>
              <a:t>ICS representa las "mejores prácticas" organizacionales y se ha convertido en el modelo para el manejo de emergencias.</a:t>
            </a:r>
          </a:p>
          <a:p>
            <a:pPr marL="381000" lvl="1" indent="-381000" fontAlgn="auto">
              <a:spcBef>
                <a:spcPct val="100000"/>
              </a:spcBef>
              <a:buSzPct val="99000"/>
              <a:buFont typeface="Arial"/>
              <a:buChar char="•"/>
              <a:tabLst/>
            </a:pPr>
            <a:r>
              <a:rPr lang="es-ES" kern="1200">
                <a:ea typeface="+mn-ea"/>
                <a:sym typeface="Arial"/>
              </a:rPr>
              <a:t>Se puede usar el ICS para manejar la respuesta a todo incidente y evento planeado. </a:t>
            </a:r>
          </a:p>
          <a:p>
            <a:pPr>
              <a:spcBef>
                <a:spcPct val="100000"/>
              </a:spcBef>
              <a:buSzPct val="99000"/>
            </a:pPr>
            <a:r>
              <a:rPr lang="es-ES" b="1" kern="1200">
                <a:sym typeface="Arial"/>
              </a:rPr>
              <a:t>¡El ICS funciona! ¡Salva vidas!</a:t>
            </a:r>
            <a:endParaRPr lang="en-US"/>
          </a:p>
        </p:txBody>
      </p:sp>
      <p:sp>
        <p:nvSpPr>
          <p:cNvPr id="6" name="Slide Number Placeholder 5">
            <a:extLst>
              <a:ext uri="{FF2B5EF4-FFF2-40B4-BE49-F238E27FC236}">
                <a16:creationId xmlns:a16="http://schemas.microsoft.com/office/drawing/2014/main" id="{4D64C337-59FB-4FA9-903C-2B182A97ACC3}"/>
              </a:ext>
            </a:extLst>
          </p:cNvPr>
          <p:cNvSpPr>
            <a:spLocks noGrp="1"/>
          </p:cNvSpPr>
          <p:nvPr>
            <p:ph type="sldNum" sz="quarter" idx="12"/>
          </p:nvPr>
        </p:nvSpPr>
        <p:spPr/>
        <p:txBody>
          <a:bodyPr/>
          <a:lstStyle/>
          <a:p>
            <a:pPr>
              <a:spcBef>
                <a:spcPts val="100"/>
              </a:spcBef>
              <a:buSzPct val="99000"/>
            </a:pPr>
            <a:fld id="{4546155D-1C2B-47B2-AA65-788BCAEF78A3}" type="slidenum">
              <a:rPr lang="en-US" smtClean="0"/>
              <a:pPr>
                <a:spcBef>
                  <a:spcPts val="100"/>
                </a:spcBef>
                <a:buSzPct val="99000"/>
              </a:pPr>
              <a:t>14</a:t>
            </a:fld>
            <a:endParaRPr lang="en-US"/>
          </a:p>
        </p:txBody>
      </p:sp>
    </p:spTree>
    <p:extLst>
      <p:ext uri="{BB962C8B-B14F-4D97-AF65-F5344CB8AC3E}">
        <p14:creationId xmlns:p14="http://schemas.microsoft.com/office/powerpoint/2010/main" val="854652400"/>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Meta del curso</a:t>
            </a:r>
          </a:p>
        </p:txBody>
      </p:sp>
      <p:sp>
        <p:nvSpPr>
          <p:cNvPr id="3" name="Content Placeholder 2">
            <a:extLst>
              <a:ext uri="{FF2B5EF4-FFF2-40B4-BE49-F238E27FC236}">
                <a16:creationId xmlns:a16="http://schemas.microsoft.com/office/drawing/2014/main" id="{680ED5BB-1B38-4906-B072-A6E45FEBF0C3}"/>
              </a:ext>
            </a:extLst>
          </p:cNvPr>
          <p:cNvSpPr>
            <a:spLocks noGrp="1"/>
          </p:cNvSpPr>
          <p:nvPr>
            <p:ph sz="quarter" idx="13"/>
          </p:nvPr>
        </p:nvSpPr>
        <p:spPr/>
        <p:txBody>
          <a:bodyPr>
            <a:normAutofit fontScale="62500" lnSpcReduction="20000"/>
          </a:bodyPr>
          <a:lstStyle/>
          <a:p>
            <a:pPr fontAlgn="auto">
              <a:spcBef>
                <a:spcPct val="100000"/>
              </a:spcBef>
              <a:buSzPct val="99000"/>
              <a:tabLst/>
            </a:pPr>
            <a:r>
              <a:rPr lang="es-ES" kern="1200">
                <a:sym typeface="Arial"/>
              </a:rPr>
              <a:t>La meta general del curso es promover la respuesta efectiva al: </a:t>
            </a:r>
          </a:p>
          <a:p>
            <a:pPr marL="381000" lvl="1" indent="-381000" fontAlgn="auto">
              <a:spcBef>
                <a:spcPct val="100000"/>
              </a:spcBef>
              <a:buSzPct val="99000"/>
              <a:buFont typeface="Arial"/>
              <a:buChar char="•"/>
              <a:tabLst/>
            </a:pPr>
            <a:r>
              <a:rPr lang="es-ES" kern="1200">
                <a:ea typeface="+mn-ea"/>
                <a:sym typeface="Arial"/>
              </a:rPr>
              <a:t>Familiarizarlos con el Sistema de Comando de Incidentes (ICS, por sus siglas en inglés) y los principios de NIMS que se utilizan para el manejo de incidentes.</a:t>
            </a:r>
          </a:p>
          <a:p>
            <a:pPr marL="381000" lvl="1" indent="-381000" fontAlgn="auto">
              <a:spcBef>
                <a:spcPct val="100000"/>
              </a:spcBef>
              <a:buSzPct val="99000"/>
              <a:buFont typeface="Arial"/>
              <a:buChar char="•"/>
              <a:tabLst/>
            </a:pPr>
            <a:r>
              <a:rPr lang="es-ES" kern="1200">
                <a:ea typeface="+mn-ea"/>
                <a:sym typeface="Arial"/>
              </a:rPr>
              <a:t>Prepararlos para coordinar con colaboradores de respuesta de todos los niveles del gobierno y del sector privado. </a:t>
            </a:r>
          </a:p>
          <a:p>
            <a:pPr>
              <a:spcBef>
                <a:spcPct val="100000"/>
              </a:spcBef>
              <a:buSzPct val="99000"/>
            </a:pPr>
            <a:r>
              <a:rPr lang="es-ES" kern="1200">
                <a:sym typeface="Arial"/>
              </a:rPr>
              <a:t>IS-100.c provee información sobre ICS, el cual forma parte del Sistema Nacional de Manejo de Incidentes (NIMS, por sus siglas en inglés). Para aprender más sobre NIMS después de finalizar este curso, podrá tomar el curso IS-700.b: Introducción al Sistema Nacional de Manejo de Incidentes.</a:t>
            </a:r>
            <a:endParaRPr lang="en-US"/>
          </a:p>
        </p:txBody>
      </p:sp>
      <p:pic>
        <p:nvPicPr>
          <p:cNvPr id="8" name="Content Placeholder 7" descr="Two responders examining an incident area map. ">
            <a:extLst>
              <a:ext uri="{FF2B5EF4-FFF2-40B4-BE49-F238E27FC236}">
                <a16:creationId xmlns:a16="http://schemas.microsoft.com/office/drawing/2014/main" id="{198D7734-9CDB-40B2-A6BB-9F1F7A99D14D}"/>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692900" y="2343150"/>
            <a:ext cx="1701800" cy="2171700"/>
          </a:xfrm>
          <a:prstGeom prst="rect">
            <a:avLst/>
          </a:prstGeom>
        </p:spPr>
      </p:pic>
      <p:sp>
        <p:nvSpPr>
          <p:cNvPr id="9" name="Slide Number Placeholder 8">
            <a:extLst>
              <a:ext uri="{FF2B5EF4-FFF2-40B4-BE49-F238E27FC236}">
                <a16:creationId xmlns:a16="http://schemas.microsoft.com/office/drawing/2014/main" id="{02D11C51-18D4-403E-ADA3-9457DA8E268A}"/>
              </a:ext>
            </a:extLst>
          </p:cNvPr>
          <p:cNvSpPr>
            <a:spLocks noGrp="1"/>
          </p:cNvSpPr>
          <p:nvPr>
            <p:ph type="sldNum" sz="quarter" idx="12"/>
          </p:nvPr>
        </p:nvSpPr>
        <p:spPr/>
        <p:txBody>
          <a:bodyPr/>
          <a:lstStyle/>
          <a:p>
            <a:pPr>
              <a:spcBef>
                <a:spcPts val="100"/>
              </a:spcBef>
              <a:buSzPct val="99000"/>
            </a:pPr>
            <a:fld id="{4546155D-1C2B-47B2-AA65-788BCAEF78A3}" type="slidenum">
              <a:rPr lang="en-US" smtClean="0"/>
              <a:pPr>
                <a:spcBef>
                  <a:spcPts val="100"/>
                </a:spcBef>
                <a:buSzPct val="99000"/>
              </a:pPr>
              <a:t>2</a:t>
            </a:fld>
            <a:endParaRPr lang="en-US"/>
          </a:p>
        </p:txBody>
      </p:sp>
    </p:spTree>
    <p:extLst>
      <p:ext uri="{BB962C8B-B14F-4D97-AF65-F5344CB8AC3E}">
        <p14:creationId xmlns:p14="http://schemas.microsoft.com/office/powerpoint/2010/main" val="127086063"/>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Objetivos generales del curso</a:t>
            </a:r>
          </a:p>
        </p:txBody>
      </p:sp>
      <p:sp>
        <p:nvSpPr>
          <p:cNvPr id="3" name="Content Placeholder 2">
            <a:extLst>
              <a:ext uri="{FF2B5EF4-FFF2-40B4-BE49-F238E27FC236}">
                <a16:creationId xmlns:a16="http://schemas.microsoft.com/office/drawing/2014/main" id="{83CB40BB-461F-4D2A-AF9B-09C06D7EA77E}"/>
              </a:ext>
            </a:extLst>
          </p:cNvPr>
          <p:cNvSpPr>
            <a:spLocks noGrp="1"/>
          </p:cNvSpPr>
          <p:nvPr>
            <p:ph sz="quarter" idx="13"/>
          </p:nvPr>
        </p:nvSpPr>
        <p:spPr/>
        <p:txBody>
          <a:bodyPr>
            <a:normAutofit fontScale="62500" lnSpcReduction="20000"/>
          </a:bodyPr>
          <a:lstStyle/>
          <a:p>
            <a:pPr fontAlgn="auto">
              <a:spcBef>
                <a:spcPct val="100000"/>
              </a:spcBef>
              <a:spcAft>
                <a:spcPts val="0"/>
              </a:spcAft>
              <a:buSzPct val="99000"/>
              <a:tabLst/>
            </a:pPr>
            <a:r>
              <a:rPr lang="es-ES" kern="1200">
                <a:sym typeface="Arial"/>
              </a:rPr>
              <a:t>Al finalizar este curso, usted debería poder: </a:t>
            </a:r>
          </a:p>
          <a:p>
            <a:pPr marL="381000" lvl="1" indent="-381000" fontAlgn="auto">
              <a:spcBef>
                <a:spcPct val="100000"/>
              </a:spcBef>
              <a:spcAft>
                <a:spcPts val="0"/>
              </a:spcAft>
              <a:buSzPct val="99000"/>
              <a:buFont typeface="Arial"/>
              <a:buChar char="•"/>
              <a:tabLst/>
            </a:pPr>
            <a:r>
              <a:rPr lang="es-ES" kern="1200">
                <a:ea typeface="+mn-ea"/>
                <a:sym typeface="Arial"/>
              </a:rPr>
              <a:t>Explicar los principios y estructura básica del Sistema de Comando de Incidentes (ICS).</a:t>
            </a:r>
          </a:p>
          <a:p>
            <a:pPr marL="381000" lvl="1" indent="-381000" fontAlgn="auto">
              <a:spcBef>
                <a:spcPct val="100000"/>
              </a:spcBef>
              <a:spcAft>
                <a:spcPts val="0"/>
              </a:spcAft>
              <a:buSzPct val="99000"/>
              <a:buFont typeface="Arial"/>
              <a:buChar char="•"/>
              <a:tabLst/>
            </a:pPr>
            <a:r>
              <a:rPr lang="es-ES" kern="1200">
                <a:ea typeface="+mn-ea"/>
                <a:sym typeface="Arial"/>
              </a:rPr>
              <a:t>Describir las características de gestión de NIMS que forman la base del ICS. </a:t>
            </a:r>
          </a:p>
          <a:p>
            <a:pPr marL="381000" lvl="1" indent="-381000" fontAlgn="auto">
              <a:spcBef>
                <a:spcPct val="100000"/>
              </a:spcBef>
              <a:spcAft>
                <a:spcPts val="0"/>
              </a:spcAft>
              <a:buSzPct val="99000"/>
              <a:buFont typeface="Arial"/>
              <a:buChar char="•"/>
              <a:tabLst/>
            </a:pPr>
            <a:r>
              <a:rPr lang="es-ES" kern="1200">
                <a:ea typeface="+mn-ea"/>
                <a:sym typeface="Arial"/>
              </a:rPr>
              <a:t>Describir las áreas funcionales del ICS y los roles del Comandante del Incidente y el personal de mando.</a:t>
            </a:r>
          </a:p>
          <a:p>
            <a:pPr marL="381000" lvl="1" indent="-381000" fontAlgn="auto">
              <a:spcBef>
                <a:spcPct val="100000"/>
              </a:spcBef>
              <a:spcAft>
                <a:spcPts val="0"/>
              </a:spcAft>
              <a:buSzPct val="99000"/>
              <a:buFont typeface="Arial"/>
              <a:buChar char="•"/>
              <a:tabLst/>
            </a:pPr>
            <a:r>
              <a:rPr lang="es-ES" kern="1200">
                <a:ea typeface="+mn-ea"/>
                <a:sym typeface="Arial"/>
              </a:rPr>
              <a:t>Describir los roles del Estado Mayor dentro del ICS. </a:t>
            </a:r>
          </a:p>
          <a:p>
            <a:pPr marL="381000" lvl="1" indent="-381000" fontAlgn="auto">
              <a:spcBef>
                <a:spcPct val="100000"/>
              </a:spcBef>
              <a:spcAft>
                <a:spcPts val="0"/>
              </a:spcAft>
              <a:buSzPct val="99000"/>
              <a:buFont typeface="Arial"/>
              <a:buChar char="•"/>
              <a:tabLst/>
            </a:pPr>
            <a:r>
              <a:rPr lang="es-ES" kern="1200">
                <a:ea typeface="+mn-ea"/>
                <a:sym typeface="Arial"/>
              </a:rPr>
              <a:t>Identificar cómo las características de gestión del NIMS se aplican al ICS para varios roles y disciplinas. </a:t>
            </a:r>
            <a:endParaRPr lang="en-US"/>
          </a:p>
        </p:txBody>
      </p:sp>
      <p:pic>
        <p:nvPicPr>
          <p:cNvPr id="8" name="Content Placeholder 7" descr="Woman pointing to an easel with the word objectives on the easel paper.">
            <a:extLst>
              <a:ext uri="{FF2B5EF4-FFF2-40B4-BE49-F238E27FC236}">
                <a16:creationId xmlns:a16="http://schemas.microsoft.com/office/drawing/2014/main" id="{6E55DE19-DB28-47D0-A69B-409FDCFE37E0}"/>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686550" y="2338387"/>
            <a:ext cx="1714500" cy="2181225"/>
          </a:xfrm>
          <a:prstGeom prst="rect">
            <a:avLst/>
          </a:prstGeom>
        </p:spPr>
      </p:pic>
      <p:sp>
        <p:nvSpPr>
          <p:cNvPr id="9" name="Slide Number Placeholder 8">
            <a:extLst>
              <a:ext uri="{FF2B5EF4-FFF2-40B4-BE49-F238E27FC236}">
                <a16:creationId xmlns:a16="http://schemas.microsoft.com/office/drawing/2014/main" id="{CD71B065-2B50-4AF6-AC0E-E36C8EBD8C17}"/>
              </a:ext>
            </a:extLst>
          </p:cNvPr>
          <p:cNvSpPr>
            <a:spLocks noGrp="1"/>
          </p:cNvSpPr>
          <p:nvPr>
            <p:ph type="sldNum" sz="quarter" idx="12"/>
          </p:nvPr>
        </p:nvSpPr>
        <p:spPr/>
        <p:txBody>
          <a:bodyPr/>
          <a:lstStyle/>
          <a:p>
            <a:pPr>
              <a:spcBef>
                <a:spcPts val="100"/>
              </a:spcBef>
              <a:buSzPct val="99000"/>
            </a:pPr>
            <a:fld id="{4546155D-1C2B-47B2-AA65-788BCAEF78A3}" type="slidenum">
              <a:rPr lang="en-US" smtClean="0"/>
              <a:pPr>
                <a:spcBef>
                  <a:spcPts val="100"/>
                </a:spcBef>
                <a:buSzPct val="99000"/>
              </a:pPr>
              <a:t>3</a:t>
            </a:fld>
            <a:endParaRPr lang="en-US"/>
          </a:p>
        </p:txBody>
      </p:sp>
    </p:spTree>
    <p:extLst>
      <p:ext uri="{BB962C8B-B14F-4D97-AF65-F5344CB8AC3E}">
        <p14:creationId xmlns:p14="http://schemas.microsoft.com/office/powerpoint/2010/main" val="2091115427"/>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Presentaciones de los alumnos</a:t>
            </a:r>
          </a:p>
        </p:txBody>
      </p:sp>
      <p:sp>
        <p:nvSpPr>
          <p:cNvPr id="11" name="Slide Number Placeholder 10">
            <a:extLst>
              <a:ext uri="{FF2B5EF4-FFF2-40B4-BE49-F238E27FC236}">
                <a16:creationId xmlns:a16="http://schemas.microsoft.com/office/drawing/2014/main" id="{78077F45-954C-4A96-90BE-309393CDDE54}"/>
              </a:ext>
            </a:extLst>
          </p:cNvPr>
          <p:cNvSpPr>
            <a:spLocks noGrp="1"/>
          </p:cNvSpPr>
          <p:nvPr>
            <p:ph type="sldNum" sz="quarter" idx="12"/>
          </p:nvPr>
        </p:nvSpPr>
        <p:spPr/>
        <p:txBody>
          <a:bodyPr/>
          <a:lstStyle/>
          <a:p>
            <a:pPr>
              <a:spcBef>
                <a:spcPts val="100"/>
              </a:spcBef>
              <a:buSzPct val="99000"/>
            </a:pPr>
            <a:fld id="{4546155D-1C2B-47B2-AA65-788BCAEF78A3}" type="slidenum">
              <a:rPr lang="en-US" smtClean="0"/>
              <a:pPr>
                <a:spcBef>
                  <a:spcPts val="100"/>
                </a:spcBef>
                <a:buSzPct val="99000"/>
              </a:pPr>
              <a:t>4</a:t>
            </a:fld>
            <a:endParaRPr lang="en-US"/>
          </a:p>
        </p:txBody>
      </p:sp>
      <p:sp>
        <p:nvSpPr>
          <p:cNvPr id="3" name="Content Placeholder 2">
            <a:extLst>
              <a:ext uri="{FF2B5EF4-FFF2-40B4-BE49-F238E27FC236}">
                <a16:creationId xmlns:a16="http://schemas.microsoft.com/office/drawing/2014/main" id="{6E9FC590-C0B6-4EF8-8C8E-1FA9722E3C59}"/>
              </a:ext>
            </a:extLst>
          </p:cNvPr>
          <p:cNvSpPr>
            <a:spLocks noGrp="1"/>
          </p:cNvSpPr>
          <p:nvPr>
            <p:ph sz="quarter" idx="13"/>
          </p:nvPr>
        </p:nvSpPr>
        <p:spPr/>
        <p:txBody>
          <a:bodyPr>
            <a:normAutofit fontScale="40000" lnSpcReduction="20000"/>
          </a:bodyPr>
          <a:lstStyle/>
          <a:p>
            <a:pPr fontAlgn="auto">
              <a:spcBef>
                <a:spcPct val="100000"/>
              </a:spcBef>
              <a:spcAft>
                <a:spcPts val="0"/>
              </a:spcAft>
              <a:buSzPct val="99000"/>
              <a:tabLst/>
            </a:pPr>
            <a:r>
              <a:rPr lang="es-ES" kern="1200">
                <a:sym typeface="Arial"/>
              </a:rPr>
              <a:t>Preséntense, proveyendo: </a:t>
            </a:r>
          </a:p>
          <a:p>
            <a:pPr marL="381000" lvl="1" indent="-381000" fontAlgn="auto">
              <a:spcBef>
                <a:spcPct val="100000"/>
              </a:spcBef>
              <a:spcAft>
                <a:spcPts val="0"/>
              </a:spcAft>
              <a:buSzPct val="99000"/>
              <a:buFont typeface="Arial"/>
              <a:buChar char="•"/>
              <a:tabLst/>
            </a:pPr>
            <a:r>
              <a:rPr lang="es-ES" kern="1200">
                <a:ea typeface="+mn-ea"/>
                <a:sym typeface="Arial"/>
              </a:rPr>
              <a:t>Su nombre</a:t>
            </a:r>
          </a:p>
          <a:p>
            <a:pPr marL="381000" lvl="1" indent="-381000" fontAlgn="auto">
              <a:spcBef>
                <a:spcPct val="100000"/>
              </a:spcBef>
              <a:spcAft>
                <a:spcPts val="0"/>
              </a:spcAft>
              <a:buSzPct val="99000"/>
              <a:buFont typeface="Arial"/>
              <a:buChar char="•"/>
              <a:tabLst/>
            </a:pPr>
            <a:r>
              <a:rPr lang="es-ES" kern="1200">
                <a:ea typeface="+mn-ea"/>
                <a:sym typeface="Arial"/>
              </a:rPr>
              <a:t>Su cargo profesional</a:t>
            </a:r>
          </a:p>
          <a:p>
            <a:pPr marL="381000" lvl="1" indent="-381000" fontAlgn="auto">
              <a:spcBef>
                <a:spcPct val="100000"/>
              </a:spcBef>
              <a:spcAft>
                <a:spcPts val="0"/>
              </a:spcAft>
              <a:buSzPct val="99000"/>
              <a:buFont typeface="Arial"/>
              <a:buChar char="•"/>
              <a:tabLst/>
            </a:pPr>
            <a:r>
              <a:rPr lang="es-ES" kern="1200">
                <a:ea typeface="+mn-ea"/>
                <a:sym typeface="Arial"/>
              </a:rPr>
              <a:t>Información breve sobre su experiencia general con la respuesta a emergencias o incidentes</a:t>
            </a:r>
          </a:p>
          <a:p>
            <a:pPr marL="381000" lvl="1" indent="-381000" fontAlgn="auto">
              <a:spcBef>
                <a:spcPct val="100000"/>
              </a:spcBef>
              <a:spcAft>
                <a:spcPts val="0"/>
              </a:spcAft>
              <a:buSzPct val="99000"/>
              <a:buFont typeface="Arial"/>
              <a:buChar char="•"/>
              <a:tabLst/>
            </a:pPr>
            <a:r>
              <a:rPr lang="es-ES" kern="1200">
                <a:ea typeface="+mn-ea"/>
                <a:sym typeface="Arial"/>
              </a:rPr>
              <a:t>Sus roles posibles en la respuesta a incidentes</a:t>
            </a:r>
            <a:endParaRPr lang="en-US" b="1" kern="1200">
              <a:sym typeface="Arial"/>
            </a:endParaRPr>
          </a:p>
          <a:p>
            <a:pPr fontAlgn="auto">
              <a:spcBef>
                <a:spcPct val="100000"/>
              </a:spcBef>
              <a:spcAft>
                <a:spcPts val="0"/>
              </a:spcAft>
              <a:buSzPct val="99000"/>
              <a:tabLst/>
            </a:pPr>
            <a:r>
              <a:rPr lang="en-US" b="1" kern="1200">
                <a:sym typeface="Arial"/>
              </a:rPr>
              <a:t>Expectativas de los alumnos</a:t>
            </a:r>
            <a:endParaRPr lang="es-ES" sz="4500" kern="1200">
              <a:sym typeface="Arial"/>
            </a:endParaRPr>
          </a:p>
          <a:p>
            <a:pPr fontAlgn="auto">
              <a:spcBef>
                <a:spcPct val="100000"/>
              </a:spcBef>
              <a:spcAft>
                <a:spcPts val="0"/>
              </a:spcAft>
              <a:buSzPct val="99000"/>
              <a:tabLst/>
            </a:pPr>
            <a:r>
              <a:rPr lang="es-ES" sz="4500" kern="1200">
                <a:sym typeface="Arial"/>
              </a:rPr>
              <a:t> </a:t>
            </a:r>
          </a:p>
          <a:p>
            <a:pPr fontAlgn="auto">
              <a:spcBef>
                <a:spcPct val="100000"/>
              </a:spcBef>
              <a:spcAft>
                <a:spcPts val="0"/>
              </a:spcAft>
              <a:buSzPct val="99000"/>
              <a:tabLst/>
            </a:pPr>
            <a:r>
              <a:rPr lang="es-ES" sz="4500" kern="1200">
                <a:sym typeface="Arial"/>
              </a:rPr>
              <a:t> </a:t>
            </a:r>
          </a:p>
          <a:p>
            <a:pPr fontAlgn="auto">
              <a:spcBef>
                <a:spcPct val="100000"/>
              </a:spcBef>
              <a:spcAft>
                <a:spcPts val="0"/>
              </a:spcAft>
              <a:buSzPct val="99000"/>
              <a:tabLst/>
            </a:pPr>
            <a:r>
              <a:rPr lang="es-ES" sz="4500" kern="1200">
                <a:sym typeface="Arial"/>
              </a:rPr>
              <a:t>¿Cómo esperan beneficiarse de este curso? </a:t>
            </a:r>
          </a:p>
          <a:p>
            <a:pPr fontAlgn="auto">
              <a:spcBef>
                <a:spcPct val="100000"/>
              </a:spcBef>
              <a:spcAft>
                <a:spcPts val="0"/>
              </a:spcAft>
              <a:buSzPct val="99000"/>
              <a:tabLst/>
            </a:pPr>
            <a:r>
              <a:rPr lang="es-ES" sz="4500" kern="1200">
                <a:sym typeface="Arial"/>
              </a:rPr>
              <a:t> </a:t>
            </a:r>
          </a:p>
          <a:p>
            <a:pPr fontAlgn="auto">
              <a:spcBef>
                <a:spcPct val="100000"/>
              </a:spcBef>
              <a:spcAft>
                <a:spcPts val="0"/>
              </a:spcAft>
              <a:buSzPct val="99000"/>
              <a:tabLst/>
            </a:pPr>
            <a:r>
              <a:rPr lang="es-ES" sz="4500" kern="1200">
                <a:sym typeface="Arial"/>
              </a:rPr>
              <a:t> </a:t>
            </a:r>
            <a:endParaRPr lang="en-US"/>
          </a:p>
        </p:txBody>
      </p:sp>
      <p:pic>
        <p:nvPicPr>
          <p:cNvPr id="10" name="Content Placeholder 9" descr="Discussion Question Icon">
            <a:extLst>
              <a:ext uri="{FF2B5EF4-FFF2-40B4-BE49-F238E27FC236}">
                <a16:creationId xmlns:a16="http://schemas.microsoft.com/office/drawing/2014/main" id="{4559041E-2526-4B65-B95E-31F0160CAB73}"/>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7386615" y="3162263"/>
            <a:ext cx="314369" cy="533474"/>
          </a:xfrm>
          <a:prstGeom prst="rect">
            <a:avLst/>
          </a:prstGeom>
        </p:spPr>
      </p:pic>
    </p:spTree>
    <p:extLst>
      <p:ext uri="{BB962C8B-B14F-4D97-AF65-F5344CB8AC3E}">
        <p14:creationId xmlns:p14="http://schemas.microsoft.com/office/powerpoint/2010/main" val="2767334417"/>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Estructura del curso</a:t>
            </a:r>
          </a:p>
        </p:txBody>
      </p:sp>
      <p:sp>
        <p:nvSpPr>
          <p:cNvPr id="3" name="Content Placeholder 2">
            <a:extLst>
              <a:ext uri="{FF2B5EF4-FFF2-40B4-BE49-F238E27FC236}">
                <a16:creationId xmlns:a16="http://schemas.microsoft.com/office/drawing/2014/main" id="{D5EC3FBB-E760-41C3-830C-6711992BC923}"/>
              </a:ext>
            </a:extLst>
          </p:cNvPr>
          <p:cNvSpPr>
            <a:spLocks noGrp="1"/>
          </p:cNvSpPr>
          <p:nvPr>
            <p:ph idx="1"/>
          </p:nvPr>
        </p:nvSpPr>
        <p:spPr/>
        <p:txBody>
          <a:bodyPr>
            <a:normAutofit fontScale="92500" lnSpcReduction="20000"/>
          </a:bodyPr>
          <a:lstStyle/>
          <a:p>
            <a:pPr fontAlgn="auto">
              <a:spcBef>
                <a:spcPct val="100000"/>
              </a:spcBef>
              <a:spcAft>
                <a:spcPts val="0"/>
              </a:spcAft>
              <a:buSzPct val="99000"/>
              <a:tabLst/>
            </a:pPr>
            <a:r>
              <a:rPr lang="es-ES" kern="1200" dirty="0">
                <a:sym typeface="Arial"/>
              </a:rPr>
              <a:t>El curso se divide en las siguientes cinco lecciones, más el resumen del curso: </a:t>
            </a:r>
          </a:p>
          <a:p>
            <a:pPr marL="381000" lvl="1" indent="-381000" fontAlgn="auto">
              <a:spcBef>
                <a:spcPct val="100000"/>
              </a:spcBef>
              <a:spcAft>
                <a:spcPts val="0"/>
              </a:spcAft>
              <a:buSzPct val="99000"/>
              <a:buFont typeface="Arial"/>
              <a:buChar char="•"/>
              <a:tabLst/>
            </a:pPr>
            <a:r>
              <a:rPr lang="es-ES" kern="1200" dirty="0">
                <a:ea typeface="+mn-ea"/>
                <a:sym typeface="Arial"/>
              </a:rPr>
              <a:t>Unidad 1: Bienvenida al curso y resumen del ICS</a:t>
            </a:r>
          </a:p>
          <a:p>
            <a:pPr marL="381000" lvl="1" indent="-381000" fontAlgn="auto">
              <a:spcBef>
                <a:spcPct val="100000"/>
              </a:spcBef>
              <a:spcAft>
                <a:spcPts val="0"/>
              </a:spcAft>
              <a:buSzPct val="99000"/>
              <a:buFont typeface="Arial"/>
              <a:buChar char="•"/>
              <a:tabLst/>
            </a:pPr>
            <a:r>
              <a:rPr lang="es-ES" kern="1200" dirty="0">
                <a:ea typeface="+mn-ea"/>
                <a:sym typeface="Arial"/>
              </a:rPr>
              <a:t>Unidad 2: Características de gestión del NIMS</a:t>
            </a:r>
          </a:p>
          <a:p>
            <a:pPr marL="381000" lvl="1" indent="-381000" fontAlgn="auto">
              <a:spcBef>
                <a:spcPct val="100000"/>
              </a:spcBef>
              <a:spcAft>
                <a:spcPts val="0"/>
              </a:spcAft>
              <a:buSzPct val="99000"/>
              <a:buFont typeface="Arial"/>
              <a:buChar char="•"/>
              <a:tabLst/>
            </a:pPr>
            <a:r>
              <a:rPr lang="es-ES" kern="1200" dirty="0">
                <a:ea typeface="+mn-ea"/>
                <a:sym typeface="Arial"/>
              </a:rPr>
              <a:t>Unidad 3: Áreas funcionales del ICS y roles del personal de mando</a:t>
            </a:r>
          </a:p>
          <a:p>
            <a:pPr marL="381000" lvl="1" indent="-381000" fontAlgn="auto">
              <a:spcBef>
                <a:spcPct val="100000"/>
              </a:spcBef>
              <a:spcAft>
                <a:spcPts val="0"/>
              </a:spcAft>
              <a:buSzPct val="99000"/>
              <a:buFont typeface="Arial"/>
              <a:buChar char="•"/>
              <a:tabLst/>
            </a:pPr>
            <a:r>
              <a:rPr lang="es-ES" kern="1200" dirty="0">
                <a:ea typeface="+mn-ea"/>
                <a:sym typeface="Arial"/>
              </a:rPr>
              <a:t>Unidad 4: Roles del Estado Mayor</a:t>
            </a:r>
          </a:p>
          <a:p>
            <a:pPr marL="381000" lvl="1" indent="-381000" fontAlgn="auto">
              <a:spcBef>
                <a:spcPct val="100000"/>
              </a:spcBef>
              <a:spcAft>
                <a:spcPts val="0"/>
              </a:spcAft>
              <a:buSzPct val="99000"/>
              <a:buFont typeface="Arial"/>
              <a:buChar char="•"/>
              <a:tabLst/>
            </a:pPr>
            <a:r>
              <a:rPr lang="es-ES" kern="1200" dirty="0">
                <a:ea typeface="+mn-ea"/>
                <a:sym typeface="Arial"/>
              </a:rPr>
              <a:t>Unidad 5: Cómo se aplica el ICS a usted </a:t>
            </a:r>
          </a:p>
          <a:p>
            <a:pPr fontAlgn="auto">
              <a:spcBef>
                <a:spcPct val="100000"/>
              </a:spcBef>
              <a:spcAft>
                <a:spcPts val="0"/>
              </a:spcAft>
              <a:buSzPct val="99000"/>
              <a:tabLst/>
            </a:pPr>
            <a:endParaRPr lang="en-US" dirty="0"/>
          </a:p>
        </p:txBody>
      </p:sp>
      <p:sp>
        <p:nvSpPr>
          <p:cNvPr id="12" name="Slide Number Placeholder 11">
            <a:extLst>
              <a:ext uri="{FF2B5EF4-FFF2-40B4-BE49-F238E27FC236}">
                <a16:creationId xmlns:a16="http://schemas.microsoft.com/office/drawing/2014/main" id="{D96B7DD2-A576-47B0-8544-1F26E0079FCC}"/>
              </a:ext>
            </a:extLst>
          </p:cNvPr>
          <p:cNvSpPr>
            <a:spLocks noGrp="1"/>
          </p:cNvSpPr>
          <p:nvPr>
            <p:ph type="sldNum" sz="quarter" idx="12"/>
          </p:nvPr>
        </p:nvSpPr>
        <p:spPr/>
        <p:txBody>
          <a:bodyPr/>
          <a:lstStyle/>
          <a:p>
            <a:pPr>
              <a:spcBef>
                <a:spcPts val="100"/>
              </a:spcBef>
              <a:buSzPct val="99000"/>
            </a:pPr>
            <a:fld id="{4546155D-1C2B-47B2-AA65-788BCAEF78A3}" type="slidenum">
              <a:rPr lang="en-US" smtClean="0"/>
              <a:pPr>
                <a:spcBef>
                  <a:spcPts val="100"/>
                </a:spcBef>
                <a:buSzPct val="99000"/>
              </a:pPr>
              <a:t>5</a:t>
            </a:fld>
            <a:endParaRPr lang="en-US"/>
          </a:p>
        </p:txBody>
      </p:sp>
    </p:spTree>
    <p:extLst>
      <p:ext uri="{BB962C8B-B14F-4D97-AF65-F5344CB8AC3E}">
        <p14:creationId xmlns:p14="http://schemas.microsoft.com/office/powerpoint/2010/main" val="2202020321"/>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La comunidad entera</a:t>
            </a:r>
          </a:p>
        </p:txBody>
      </p:sp>
      <p:sp>
        <p:nvSpPr>
          <p:cNvPr id="3" name="Content Placeholder 2">
            <a:extLst>
              <a:ext uri="{FF2B5EF4-FFF2-40B4-BE49-F238E27FC236}">
                <a16:creationId xmlns:a16="http://schemas.microsoft.com/office/drawing/2014/main" id="{1F43BF33-3013-45BB-A0F4-5F0503972AC3}"/>
              </a:ext>
            </a:extLst>
          </p:cNvPr>
          <p:cNvSpPr>
            <a:spLocks noGrp="1"/>
          </p:cNvSpPr>
          <p:nvPr>
            <p:ph sz="quarter" idx="13"/>
          </p:nvPr>
        </p:nvSpPr>
        <p:spPr/>
        <p:txBody>
          <a:bodyPr>
            <a:normAutofit fontScale="40000" lnSpcReduction="20000"/>
          </a:bodyPr>
          <a:lstStyle/>
          <a:p>
            <a:pPr fontAlgn="auto">
              <a:spcBef>
                <a:spcPct val="100000"/>
              </a:spcBef>
              <a:spcAft>
                <a:spcPts val="0"/>
              </a:spcAft>
              <a:buSzPct val="99000"/>
              <a:tabLst/>
            </a:pPr>
            <a:r>
              <a:rPr lang="es-ES" kern="1200">
                <a:sym typeface="Arial"/>
              </a:rPr>
              <a:t>Cada parte de la sociedad deberá estar involucrada en la preparación, protección, respuesta, recuperación y mitigación de todo incidente. El gobierno federal es solamente una parte de la comunidad entera.</a:t>
            </a:r>
          </a:p>
          <a:p>
            <a:pPr fontAlgn="auto">
              <a:spcBef>
                <a:spcPct val="100000"/>
              </a:spcBef>
              <a:spcAft>
                <a:spcPts val="0"/>
              </a:spcAft>
              <a:buSzPct val="99000"/>
              <a:tabLst/>
            </a:pPr>
            <a:r>
              <a:rPr lang="es-ES" kern="1200">
                <a:sym typeface="Arial"/>
              </a:rPr>
              <a:t>El enfoque de la </a:t>
            </a:r>
            <a:r>
              <a:rPr lang="es-ES" b="1" kern="1200">
                <a:sym typeface="Arial"/>
              </a:rPr>
              <a:t>comunidad entera </a:t>
            </a:r>
            <a:r>
              <a:rPr lang="es-ES" kern="1200">
                <a:sym typeface="Arial"/>
              </a:rPr>
              <a:t>garantiza que se implementen soluciones que sirven a toda la comunidad, a la vez asegurando que los recursos que los diferentes miembros de la comunidad aportan sean usados de manera eficaz. Estos miembros incluyen aquellos en todos los niveles del gobierno además de aquellos en organizaciones no gubernamentales y del sector privado en campos como el transporte, atención médica, escuelas, obras públicas, comunicaciones, agricultura, químico/nuclear y más.</a:t>
            </a:r>
          </a:p>
          <a:p>
            <a:pPr fontAlgn="auto">
              <a:spcBef>
                <a:spcPct val="100000"/>
              </a:spcBef>
              <a:spcAft>
                <a:spcPts val="0"/>
              </a:spcAft>
              <a:buSzPct val="99000"/>
              <a:tabLst/>
            </a:pPr>
            <a:r>
              <a:rPr lang="es-ES" kern="1200">
                <a:sym typeface="Arial"/>
              </a:rPr>
              <a:t>Como una parte de la comunidad entera, usted tendrá que entender su rol dentro del Sistema de Comando de Incidentes (ICS) y cómo el ICS funciona para ayudar a todos los involucrados. Este curso será de ayuda en este sentido.</a:t>
            </a:r>
          </a:p>
          <a:p>
            <a:pPr fontAlgn="auto">
              <a:spcBef>
                <a:spcPct val="100000"/>
              </a:spcBef>
              <a:spcAft>
                <a:spcPts val="0"/>
              </a:spcAft>
              <a:buSzPct val="99000"/>
              <a:tabLst/>
            </a:pPr>
            <a:r>
              <a:rPr lang="es-ES" kern="1200">
                <a:sym typeface="Arial"/>
              </a:rPr>
              <a:t>Este curso abarca todas las disciplinas que utilizan el ICS en toda la comunidad. Adicionalmente, folletos de la unidad 4 proporcionan ejemplos de aplicaciones del ICS de disciplinas específicas, tal como obras públicas, escuelas y servicios públicos. La unidad 5 incorpora una variedad de disciplinas en una serie de escenarios.</a:t>
            </a:r>
            <a:endParaRPr lang="en-US"/>
          </a:p>
        </p:txBody>
      </p:sp>
      <p:pic>
        <p:nvPicPr>
          <p:cNvPr id="8" name="Content Placeholder 7" descr="Smaller circles within a larger circle. Small circles are labeled State Governments, Non Government Organizations, Local Government, Private Sector Organizations, Faith Based Groups.">
            <a:extLst>
              <a:ext uri="{FF2B5EF4-FFF2-40B4-BE49-F238E27FC236}">
                <a16:creationId xmlns:a16="http://schemas.microsoft.com/office/drawing/2014/main" id="{9A1D06F9-BC6C-420D-AA22-BC1149E1B3E0}"/>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334162" y="2138524"/>
            <a:ext cx="2590476" cy="2590476"/>
          </a:xfrm>
          <a:prstGeom prst="rect">
            <a:avLst/>
          </a:prstGeom>
        </p:spPr>
      </p:pic>
      <p:sp>
        <p:nvSpPr>
          <p:cNvPr id="9" name="Slide Number Placeholder 8">
            <a:extLst>
              <a:ext uri="{FF2B5EF4-FFF2-40B4-BE49-F238E27FC236}">
                <a16:creationId xmlns:a16="http://schemas.microsoft.com/office/drawing/2014/main" id="{45411137-D6C4-4DD2-A6AD-7F6E4533B815}"/>
              </a:ext>
            </a:extLst>
          </p:cNvPr>
          <p:cNvSpPr>
            <a:spLocks noGrp="1"/>
          </p:cNvSpPr>
          <p:nvPr>
            <p:ph type="sldNum" sz="quarter" idx="12"/>
          </p:nvPr>
        </p:nvSpPr>
        <p:spPr/>
        <p:txBody>
          <a:bodyPr/>
          <a:lstStyle/>
          <a:p>
            <a:pPr>
              <a:spcBef>
                <a:spcPts val="100"/>
              </a:spcBef>
              <a:buSzPct val="99000"/>
            </a:pPr>
            <a:fld id="{4546155D-1C2B-47B2-AA65-788BCAEF78A3}" type="slidenum">
              <a:rPr lang="en-US" smtClean="0"/>
              <a:pPr>
                <a:spcBef>
                  <a:spcPts val="100"/>
                </a:spcBef>
                <a:buSzPct val="99000"/>
              </a:pPr>
              <a:t>6</a:t>
            </a:fld>
            <a:endParaRPr lang="en-US"/>
          </a:p>
        </p:txBody>
      </p:sp>
    </p:spTree>
    <p:extLst>
      <p:ext uri="{BB962C8B-B14F-4D97-AF65-F5344CB8AC3E}">
        <p14:creationId xmlns:p14="http://schemas.microsoft.com/office/powerpoint/2010/main" val="653024453"/>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¿Qué es el Sistema de Comando de Incidentes?</a:t>
            </a:r>
            <a:endParaRPr lang="en-US"/>
          </a:p>
        </p:txBody>
      </p:sp>
      <p:sp>
        <p:nvSpPr>
          <p:cNvPr id="3" name="Content Placeholder 2">
            <a:extLst>
              <a:ext uri="{FF2B5EF4-FFF2-40B4-BE49-F238E27FC236}">
                <a16:creationId xmlns:a16="http://schemas.microsoft.com/office/drawing/2014/main" id="{EAD72C3F-C40D-4129-955C-890CABFCD6C4}"/>
              </a:ext>
            </a:extLst>
          </p:cNvPr>
          <p:cNvSpPr>
            <a:spLocks noGrp="1"/>
          </p:cNvSpPr>
          <p:nvPr>
            <p:ph sz="quarter" idx="13"/>
          </p:nvPr>
        </p:nvSpPr>
        <p:spPr/>
        <p:txBody>
          <a:bodyPr>
            <a:normAutofit fontScale="47500" lnSpcReduction="20000"/>
          </a:bodyPr>
          <a:lstStyle/>
          <a:p>
            <a:pPr fontAlgn="auto">
              <a:spcBef>
                <a:spcPct val="100000"/>
              </a:spcBef>
              <a:spcAft>
                <a:spcPts val="0"/>
              </a:spcAft>
              <a:buSzPct val="99000"/>
              <a:tabLst/>
            </a:pPr>
            <a:r>
              <a:rPr lang="es-ES" kern="1200">
                <a:sym typeface="Arial"/>
              </a:rPr>
              <a:t>El Sistema de Comando de Incidentes (ICS) es un enfoque estandarizado para el manejo de incidentes que:</a:t>
            </a:r>
          </a:p>
          <a:p>
            <a:pPr marL="381000" lvl="1" indent="-381000" fontAlgn="auto">
              <a:spcBef>
                <a:spcPct val="100000"/>
              </a:spcBef>
              <a:spcAft>
                <a:spcPts val="0"/>
              </a:spcAft>
              <a:buSzPct val="99000"/>
              <a:buFont typeface="Arial"/>
              <a:buChar char="•"/>
              <a:tabLst/>
            </a:pPr>
            <a:r>
              <a:rPr lang="es-ES" kern="1200">
                <a:ea typeface="+mn-ea"/>
                <a:sym typeface="Arial"/>
              </a:rPr>
              <a:t>Todo tipo de organización y todo nivel de gobierno utilizan para todo tipo de incidente; el ICS se puede aplicar a incidentes menores también como a incidentes mayores y complejos.</a:t>
            </a:r>
          </a:p>
          <a:p>
            <a:pPr marL="381000" lvl="1" indent="-381000" fontAlgn="auto">
              <a:spcBef>
                <a:spcPct val="100000"/>
              </a:spcBef>
              <a:spcAft>
                <a:spcPts val="0"/>
              </a:spcAft>
              <a:buSzPct val="99000"/>
              <a:buFont typeface="Arial"/>
              <a:buChar char="•"/>
              <a:tabLst/>
            </a:pPr>
            <a:r>
              <a:rPr lang="es-ES" kern="1200">
                <a:ea typeface="+mn-ea"/>
                <a:sym typeface="Arial"/>
              </a:rPr>
              <a:t>Se puede usar no solamente para emergencias, sino también para eventos planeados.</a:t>
            </a:r>
          </a:p>
          <a:p>
            <a:pPr marL="381000" lvl="1" indent="-381000" fontAlgn="auto">
              <a:spcBef>
                <a:spcPct val="100000"/>
              </a:spcBef>
              <a:spcAft>
                <a:spcPts val="0"/>
              </a:spcAft>
              <a:buSzPct val="99000"/>
              <a:buFont typeface="Arial"/>
              <a:buChar char="•"/>
              <a:tabLst/>
            </a:pPr>
            <a:r>
              <a:rPr lang="es-ES" kern="1200">
                <a:ea typeface="+mn-ea"/>
                <a:sym typeface="Arial"/>
              </a:rPr>
              <a:t>Habilita una respuesta coordinada entre varias jurisdicciones y agencias.</a:t>
            </a:r>
          </a:p>
          <a:p>
            <a:pPr marL="381000" lvl="1" indent="-381000" fontAlgn="auto">
              <a:spcBef>
                <a:spcPct val="100000"/>
              </a:spcBef>
              <a:spcAft>
                <a:spcPts val="0"/>
              </a:spcAft>
              <a:buSzPct val="99000"/>
              <a:buFont typeface="Arial"/>
              <a:buChar char="•"/>
              <a:tabLst/>
            </a:pPr>
            <a:r>
              <a:rPr lang="es-ES" kern="1200">
                <a:ea typeface="+mn-ea"/>
                <a:sym typeface="Arial"/>
              </a:rPr>
              <a:t>Establece procesos comunes para la planificación de nivel de incidente y la gestión de recursos.</a:t>
            </a:r>
          </a:p>
          <a:p>
            <a:pPr marL="381000" lvl="1" indent="-381000" fontAlgn="auto">
              <a:spcBef>
                <a:spcPct val="100000"/>
              </a:spcBef>
              <a:spcAft>
                <a:spcPts val="0"/>
              </a:spcAft>
              <a:buSzPct val="99000"/>
              <a:buFont typeface="Arial"/>
              <a:buChar char="•"/>
              <a:tabLst/>
            </a:pPr>
            <a:r>
              <a:rPr lang="es-ES" kern="1200">
                <a:ea typeface="+mn-ea"/>
                <a:sym typeface="Arial"/>
              </a:rPr>
              <a:t>Permite la integración de recursos (tales como instalaciones, equipos y personal) dentro de una estructura organizacional común.</a:t>
            </a:r>
            <a:endParaRPr lang="en-US"/>
          </a:p>
        </p:txBody>
      </p:sp>
      <p:pic>
        <p:nvPicPr>
          <p:cNvPr id="8" name="Content Placeholder 7" descr="Four photos. Photo 1 is police officer, photo 2 is  fire fighter. Photo3 is Emergency Medical Technicion in ambulance with patient. Photo 4 is a power truck with a technician working on power pole.">
            <a:extLst>
              <a:ext uri="{FF2B5EF4-FFF2-40B4-BE49-F238E27FC236}">
                <a16:creationId xmlns:a16="http://schemas.microsoft.com/office/drawing/2014/main" id="{758A3C17-9728-41FB-A12E-6FC50FCEE334}"/>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086134" y="1885734"/>
            <a:ext cx="3086531" cy="3096057"/>
          </a:xfrm>
          <a:prstGeom prst="rect">
            <a:avLst/>
          </a:prstGeom>
        </p:spPr>
      </p:pic>
      <p:sp>
        <p:nvSpPr>
          <p:cNvPr id="9" name="Slide Number Placeholder 8">
            <a:extLst>
              <a:ext uri="{FF2B5EF4-FFF2-40B4-BE49-F238E27FC236}">
                <a16:creationId xmlns:a16="http://schemas.microsoft.com/office/drawing/2014/main" id="{212A7DAA-EEC3-4B79-9983-85861597CC29}"/>
              </a:ext>
            </a:extLst>
          </p:cNvPr>
          <p:cNvSpPr>
            <a:spLocks noGrp="1"/>
          </p:cNvSpPr>
          <p:nvPr>
            <p:ph type="sldNum" sz="quarter" idx="12"/>
          </p:nvPr>
        </p:nvSpPr>
        <p:spPr/>
        <p:txBody>
          <a:bodyPr/>
          <a:lstStyle/>
          <a:p>
            <a:pPr>
              <a:spcBef>
                <a:spcPts val="100"/>
              </a:spcBef>
              <a:buSzPct val="99000"/>
            </a:pPr>
            <a:fld id="{4546155D-1C2B-47B2-AA65-788BCAEF78A3}" type="slidenum">
              <a:rPr lang="en-US" smtClean="0"/>
              <a:pPr>
                <a:spcBef>
                  <a:spcPts val="100"/>
                </a:spcBef>
                <a:buSzPct val="99000"/>
              </a:pPr>
              <a:t>7</a:t>
            </a:fld>
            <a:endParaRPr lang="en-US"/>
          </a:p>
        </p:txBody>
      </p:sp>
    </p:spTree>
    <p:extLst>
      <p:ext uri="{BB962C8B-B14F-4D97-AF65-F5344CB8AC3E}">
        <p14:creationId xmlns:p14="http://schemas.microsoft.com/office/powerpoint/2010/main" val="3289692939"/>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¿Cuándo se utiliza el ICS?</a:t>
            </a:r>
            <a:endParaRPr lang="en-US"/>
          </a:p>
        </p:txBody>
      </p:sp>
      <p:sp>
        <p:nvSpPr>
          <p:cNvPr id="3" name="Content Placeholder 2">
            <a:extLst>
              <a:ext uri="{FF2B5EF4-FFF2-40B4-BE49-F238E27FC236}">
                <a16:creationId xmlns:a16="http://schemas.microsoft.com/office/drawing/2014/main" id="{89C6D96B-100A-4917-B5F2-F2DE35813957}"/>
              </a:ext>
            </a:extLst>
          </p:cNvPr>
          <p:cNvSpPr>
            <a:spLocks noGrp="1"/>
          </p:cNvSpPr>
          <p:nvPr>
            <p:ph sz="quarter" idx="13"/>
          </p:nvPr>
        </p:nvSpPr>
        <p:spPr/>
        <p:txBody>
          <a:bodyPr>
            <a:normAutofit fontScale="40000" lnSpcReduction="20000"/>
          </a:bodyPr>
          <a:lstStyle/>
          <a:p>
            <a:pPr fontAlgn="auto">
              <a:spcBef>
                <a:spcPct val="100000"/>
              </a:spcBef>
              <a:spcAft>
                <a:spcPts val="0"/>
              </a:spcAft>
              <a:buSzPct val="99000"/>
              <a:tabLst/>
            </a:pPr>
            <a:r>
              <a:rPr lang="es-ES" kern="1200" dirty="0">
                <a:sym typeface="Arial"/>
              </a:rPr>
              <a:t>Se puede utilizar el Sistema de Comando de Incidentes (ICS) para manejar cualquier tipo de incidente, incluyendo un evento planeado (por ejemplo, los Juegos Olímpicos, la inauguración del Gobernador, ferias estatales, un desfile local, etc.). El uso de ICS se puede aplicar a todo tipo de incidente, independientemente del tamaño o causa. </a:t>
            </a:r>
          </a:p>
          <a:p>
            <a:pPr fontAlgn="auto">
              <a:spcBef>
                <a:spcPct val="100000"/>
              </a:spcBef>
              <a:spcAft>
                <a:spcPts val="0"/>
              </a:spcAft>
              <a:buSzPct val="99000"/>
              <a:tabLst/>
            </a:pPr>
            <a:r>
              <a:rPr lang="es-ES" kern="1200" dirty="0">
                <a:sym typeface="Arial"/>
              </a:rPr>
              <a:t>Como un sistema, el ICS es extremadamente útil. No solamente proporciona una estructura organizacional para el manejo del incidente, sino también orienta el proceso de planificar, construir y adaptar esa estructura. </a:t>
            </a:r>
          </a:p>
          <a:p>
            <a:pPr fontAlgn="auto">
              <a:spcBef>
                <a:spcPct val="100000"/>
              </a:spcBef>
              <a:spcAft>
                <a:spcPts val="0"/>
              </a:spcAft>
              <a:buSzPct val="99000"/>
              <a:tabLst/>
            </a:pPr>
            <a:r>
              <a:rPr lang="es-ES" b="1" kern="1200" dirty="0">
                <a:sym typeface="Arial"/>
              </a:rPr>
              <a:t>Utilizando el ICS para todo incidente o evento planeado proporciona la práctica que ayudará a mantener o mejorar las habilidades necesarias para la coordinación efectiva de esfuerzos mayores o más complejos.</a:t>
            </a:r>
            <a:r>
              <a:rPr lang="es-ES" kern="1200" dirty="0">
                <a:sym typeface="Arial"/>
              </a:rPr>
              <a:t> </a:t>
            </a:r>
            <a:endParaRPr lang="en-US" b="1" kern="1200" dirty="0">
              <a:sym typeface="Arial"/>
            </a:endParaRPr>
          </a:p>
          <a:p>
            <a:pPr fontAlgn="auto">
              <a:spcBef>
                <a:spcPct val="100000"/>
              </a:spcBef>
              <a:spcAft>
                <a:spcPts val="0"/>
              </a:spcAft>
              <a:buSzPct val="99000"/>
              <a:tabLst/>
            </a:pPr>
            <a:r>
              <a:rPr lang="en-US" b="1" kern="1200" dirty="0">
                <a:sym typeface="Arial"/>
              </a:rPr>
              <a:t>ICS para </a:t>
            </a:r>
            <a:r>
              <a:rPr lang="en-US" b="1" kern="1200" dirty="0" err="1">
                <a:sym typeface="Arial"/>
              </a:rPr>
              <a:t>eventos</a:t>
            </a:r>
            <a:r>
              <a:rPr lang="en-US" b="1" kern="1200" dirty="0">
                <a:sym typeface="Arial"/>
              </a:rPr>
              <a:t> </a:t>
            </a:r>
            <a:r>
              <a:rPr lang="en-US" b="1" kern="1200" dirty="0" err="1">
                <a:sym typeface="Arial"/>
              </a:rPr>
              <a:t>planeados</a:t>
            </a:r>
            <a:endParaRPr lang="es-ES" sz="4500" kern="1200" dirty="0">
              <a:sym typeface="Arial"/>
            </a:endParaRPr>
          </a:p>
          <a:p>
            <a:pPr fontAlgn="auto">
              <a:spcBef>
                <a:spcPct val="100000"/>
              </a:spcBef>
              <a:spcAft>
                <a:spcPts val="0"/>
              </a:spcAft>
              <a:buSzPct val="99000"/>
              <a:tabLst/>
            </a:pPr>
            <a:r>
              <a:rPr lang="es-ES" sz="4500" kern="1200" dirty="0">
                <a:sym typeface="Arial"/>
              </a:rPr>
              <a:t> </a:t>
            </a:r>
          </a:p>
          <a:p>
            <a:pPr fontAlgn="auto">
              <a:spcBef>
                <a:spcPct val="100000"/>
              </a:spcBef>
              <a:spcAft>
                <a:spcPts val="0"/>
              </a:spcAft>
              <a:buSzPct val="99000"/>
              <a:tabLst/>
            </a:pPr>
            <a:r>
              <a:rPr lang="es-ES" sz="4500" kern="1200" dirty="0">
                <a:sym typeface="Arial"/>
              </a:rPr>
              <a:t>Según sus propias experiencias, ¿puede dar unos ejemplos de diferentes tipos de eventos en los cuales se utilizó el ICS?</a:t>
            </a:r>
          </a:p>
          <a:p>
            <a:pPr fontAlgn="auto">
              <a:spcBef>
                <a:spcPct val="100000"/>
              </a:spcBef>
              <a:spcAft>
                <a:spcPts val="0"/>
              </a:spcAft>
              <a:buSzPct val="99000"/>
              <a:tabLst/>
            </a:pPr>
            <a:r>
              <a:rPr lang="es-ES" sz="4500" kern="1200" dirty="0">
                <a:sym typeface="Arial"/>
              </a:rPr>
              <a:t>¿Por qué fue ventajoso utilizar el ICS?</a:t>
            </a:r>
          </a:p>
        </p:txBody>
      </p:sp>
      <p:pic>
        <p:nvPicPr>
          <p:cNvPr id="5" name="Picture 4" descr="Road signs sticking out above deep floodwater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1804555"/>
            <a:ext cx="2286000" cy="2908300"/>
          </a:xfrm>
          <a:prstGeom prst="rect">
            <a:avLst/>
          </a:prstGeom>
        </p:spPr>
      </p:pic>
      <p:pic>
        <p:nvPicPr>
          <p:cNvPr id="11" name="Content Placeholder 10" descr="Discussion Question Icon">
            <a:extLst>
              <a:ext uri="{FF2B5EF4-FFF2-40B4-BE49-F238E27FC236}">
                <a16:creationId xmlns:a16="http://schemas.microsoft.com/office/drawing/2014/main" id="{995635C8-17B4-41BE-BE80-7E873748A0AC}"/>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7386615" y="3162263"/>
            <a:ext cx="314369" cy="533474"/>
          </a:xfrm>
          <a:prstGeom prst="rect">
            <a:avLst/>
          </a:prstGeom>
        </p:spPr>
      </p:pic>
      <p:sp>
        <p:nvSpPr>
          <p:cNvPr id="12" name="Slide Number Placeholder 11">
            <a:extLst>
              <a:ext uri="{FF2B5EF4-FFF2-40B4-BE49-F238E27FC236}">
                <a16:creationId xmlns:a16="http://schemas.microsoft.com/office/drawing/2014/main" id="{766EFD00-E1E9-4CB8-9C94-FC263F53F066}"/>
              </a:ext>
            </a:extLst>
          </p:cNvPr>
          <p:cNvSpPr>
            <a:spLocks noGrp="1"/>
          </p:cNvSpPr>
          <p:nvPr>
            <p:ph type="sldNum" sz="quarter" idx="12"/>
          </p:nvPr>
        </p:nvSpPr>
        <p:spPr/>
        <p:txBody>
          <a:bodyPr/>
          <a:lstStyle/>
          <a:p>
            <a:pPr>
              <a:spcBef>
                <a:spcPts val="100"/>
              </a:spcBef>
              <a:buSzPct val="99000"/>
            </a:pPr>
            <a:fld id="{4546155D-1C2B-47B2-AA65-788BCAEF78A3}" type="slidenum">
              <a:rPr lang="en-US" smtClean="0"/>
              <a:pPr>
                <a:spcBef>
                  <a:spcPts val="100"/>
                </a:spcBef>
                <a:buSzPct val="99000"/>
              </a:pPr>
              <a:t>8</a:t>
            </a:fld>
            <a:endParaRPr lang="en-US"/>
          </a:p>
        </p:txBody>
      </p:sp>
    </p:spTree>
    <p:extLst>
      <p:ext uri="{BB962C8B-B14F-4D97-AF65-F5344CB8AC3E}">
        <p14:creationId xmlns:p14="http://schemas.microsoft.com/office/powerpoint/2010/main" val="3810846616"/>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sz="3200" dirty="0"/>
              <a:t>El Sistema de Comando de Incidentes: Promoviendo colaboraciones de respuesta</a:t>
            </a:r>
            <a:endParaRPr lang="en-US" sz="3200" dirty="0"/>
          </a:p>
        </p:txBody>
      </p:sp>
      <p:pic>
        <p:nvPicPr>
          <p:cNvPr id="5" name="D6AA205241532338AEED13080021AC66.mp4" descr="Video">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72491" y="1042555"/>
            <a:ext cx="5999018" cy="4499264"/>
          </a:xfrm>
          <a:prstGeom prst="rect">
            <a:avLst/>
          </a:prstGeom>
        </p:spPr>
      </p:pic>
      <p:sp>
        <p:nvSpPr>
          <p:cNvPr id="6" name="Slide Number Placeholder 5">
            <a:extLst>
              <a:ext uri="{FF2B5EF4-FFF2-40B4-BE49-F238E27FC236}">
                <a16:creationId xmlns:a16="http://schemas.microsoft.com/office/drawing/2014/main" id="{7E45D637-DEAC-4A0C-93CE-2DC587F2BA2A}"/>
              </a:ext>
            </a:extLst>
          </p:cNvPr>
          <p:cNvSpPr>
            <a:spLocks noGrp="1"/>
          </p:cNvSpPr>
          <p:nvPr>
            <p:ph type="sldNum" sz="quarter" idx="12"/>
          </p:nvPr>
        </p:nvSpPr>
        <p:spPr/>
        <p:txBody>
          <a:bodyPr/>
          <a:lstStyle/>
          <a:p>
            <a:pPr>
              <a:spcBef>
                <a:spcPts val="100"/>
              </a:spcBef>
              <a:buSzPct val="99000"/>
            </a:pPr>
            <a:fld id="{4546155D-1C2B-47B2-AA65-788BCAEF78A3}" type="slidenum">
              <a:rPr lang="en-US" smtClean="0"/>
              <a:pPr>
                <a:spcBef>
                  <a:spcPts val="100"/>
                </a:spcBef>
                <a:buSzPct val="99000"/>
              </a:pPr>
              <a:t>9</a:t>
            </a:fld>
            <a:endParaRPr lang="en-US"/>
          </a:p>
        </p:txBody>
      </p:sp>
    </p:spTree>
    <p:extLst>
      <p:ext uri="{BB962C8B-B14F-4D97-AF65-F5344CB8AC3E}">
        <p14:creationId xmlns:p14="http://schemas.microsoft.com/office/powerpoint/2010/main" val="7049435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924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EMI_PPT">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MI_PPT_V6.potx" id="{87FA236F-5E7C-4F8D-BD1E-D26C03F4BCD1}" vid="{D5C7932F-4394-40C8-ABE7-3049CD3103A1}"/>
    </a:ext>
  </a:extLst>
</a:theme>
</file>

<file path=docProps/app.xml><?xml version="1.0" encoding="utf-8"?>
<Properties xmlns="http://schemas.openxmlformats.org/officeDocument/2006/extended-properties" xmlns:vt="http://schemas.openxmlformats.org/officeDocument/2006/docPropsVTypes">
  <Template>EMI_PPT_V7</Template>
  <TotalTime>0</TotalTime>
  <Words>1427</Words>
  <Application>Microsoft Office PowerPoint</Application>
  <PresentationFormat>On-screen Show (4:3)</PresentationFormat>
  <Paragraphs>100</Paragraphs>
  <Slides>14</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Times New Roman</vt:lpstr>
      <vt:lpstr>Wingdings</vt:lpstr>
      <vt:lpstr>EMI_PPT</vt:lpstr>
      <vt:lpstr>Bienvenido al curso</vt:lpstr>
      <vt:lpstr>Meta del curso</vt:lpstr>
      <vt:lpstr>Objetivos generales del curso</vt:lpstr>
      <vt:lpstr>Presentaciones de los alumnos</vt:lpstr>
      <vt:lpstr>Estructura del curso</vt:lpstr>
      <vt:lpstr>La comunidad entera</vt:lpstr>
      <vt:lpstr>¿Qué es el Sistema de Comando de Incidentes?</vt:lpstr>
      <vt:lpstr>¿Cuándo se utiliza el ICS?</vt:lpstr>
      <vt:lpstr>El Sistema de Comando de Incidentes: Promoviendo colaboraciones de respuesta</vt:lpstr>
      <vt:lpstr>El ICS como un componente del Sistema Nacional de Manejo de Incidentes (NIMS, por sus siglas en inglés)</vt:lpstr>
      <vt:lpstr>Beneficios del ICS</vt:lpstr>
      <vt:lpstr>ICS: Desarrollado con Base en las Mejores Prácticas</vt:lpstr>
      <vt:lpstr>Preguntas de resumen</vt:lpstr>
      <vt:lpstr>Resumen de la lección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2021-09-14T17:05:24Z</dcterms:created>
  <dcterms:modified xsi:type="dcterms:W3CDTF">2021-09-14T18:34:44Z</dcterms:modified>
</cp:coreProperties>
</file>